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258" r:id="rId2"/>
    <p:sldId id="259" r:id="rId3"/>
    <p:sldId id="263" r:id="rId4"/>
    <p:sldId id="410" r:id="rId5"/>
    <p:sldId id="413" r:id="rId6"/>
    <p:sldId id="412" r:id="rId7"/>
    <p:sldId id="260" r:id="rId8"/>
    <p:sldId id="267" r:id="rId9"/>
    <p:sldId id="261" r:id="rId10"/>
    <p:sldId id="284" r:id="rId11"/>
    <p:sldId id="422" r:id="rId12"/>
    <p:sldId id="415" r:id="rId13"/>
    <p:sldId id="416" r:id="rId14"/>
    <p:sldId id="417" r:id="rId15"/>
    <p:sldId id="420" r:id="rId16"/>
    <p:sldId id="455" r:id="rId17"/>
    <p:sldId id="425" r:id="rId18"/>
    <p:sldId id="262" r:id="rId19"/>
    <p:sldId id="429" r:id="rId20"/>
    <p:sldId id="433" r:id="rId21"/>
    <p:sldId id="428" r:id="rId22"/>
    <p:sldId id="435" r:id="rId23"/>
    <p:sldId id="439" r:id="rId24"/>
    <p:sldId id="442" r:id="rId25"/>
    <p:sldId id="436" r:id="rId26"/>
    <p:sldId id="448" r:id="rId27"/>
    <p:sldId id="450"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4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6E6"/>
    <a:srgbClr val="BD92CD"/>
    <a:srgbClr val="9C6169"/>
    <a:srgbClr val="BB414E"/>
    <a:srgbClr val="2DA594"/>
    <a:srgbClr val="4F868E"/>
    <a:srgbClr val="7F8142"/>
    <a:srgbClr val="A6B7C7"/>
    <a:srgbClr val="5C7F71"/>
    <a:srgbClr val="5B7F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FF79A-7434-4D75-89B7-068DEF29B5F9}" v="3649" dt="2025-11-17T23:54:47.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6" autoAdjust="0"/>
    <p:restoredTop sz="73850" autoAdjust="0"/>
  </p:normalViewPr>
  <p:slideViewPr>
    <p:cSldViewPr snapToGrid="0" showGuides="1">
      <p:cViewPr varScale="1">
        <p:scale>
          <a:sx n="111" d="100"/>
          <a:sy n="111" d="100"/>
        </p:scale>
        <p:origin x="792" y="78"/>
      </p:cViewPr>
      <p:guideLst>
        <p:guide pos="2842"/>
        <p:guide orient="horz" pos="2160"/>
      </p:guideLst>
    </p:cSldViewPr>
  </p:slideViewPr>
  <p:notesTextViewPr>
    <p:cViewPr>
      <p:scale>
        <a:sx n="3" d="2"/>
        <a:sy n="3" d="2"/>
      </p:scale>
      <p:origin x="0" y="0"/>
    </p:cViewPr>
  </p:notesTextViewPr>
  <p:notesViewPr>
    <p:cSldViewPr snapToGrid="0" showGuides="1">
      <p:cViewPr varScale="1">
        <p:scale>
          <a:sx n="61" d="100"/>
          <a:sy n="61" d="100"/>
        </p:scale>
        <p:origin x="3168"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dros Ghobrial" userId="e8d2266f-af2d-45d1-ba71-92bcca86229a" providerId="ADAL" clId="{EEB7CB2E-04F4-4E11-BE5E-B7B1806B96F7}"/>
    <pc:docChg chg="modSld">
      <pc:chgData name="Tadros Ghobrial" userId="e8d2266f-af2d-45d1-ba71-92bcca86229a" providerId="ADAL" clId="{EEB7CB2E-04F4-4E11-BE5E-B7B1806B96F7}" dt="2025-11-06T19:12:59.032" v="6" actId="6549"/>
      <pc:docMkLst>
        <pc:docMk/>
      </pc:docMkLst>
      <pc:sldChg chg="addSp modSp mod">
        <pc:chgData name="Tadros Ghobrial" userId="e8d2266f-af2d-45d1-ba71-92bcca86229a" providerId="ADAL" clId="{EEB7CB2E-04F4-4E11-BE5E-B7B1806B96F7}" dt="2025-11-06T18:58:43.225" v="4"/>
        <pc:sldMkLst>
          <pc:docMk/>
          <pc:sldMk cId="2737986489" sldId="410"/>
        </pc:sldMkLst>
        <pc:picChg chg="add mod">
          <ac:chgData name="Tadros Ghobrial" userId="e8d2266f-af2d-45d1-ba71-92bcca86229a" providerId="ADAL" clId="{EEB7CB2E-04F4-4E11-BE5E-B7B1806B96F7}" dt="2025-11-06T18:58:11.894" v="3" actId="1076"/>
          <ac:picMkLst>
            <pc:docMk/>
            <pc:sldMk cId="2737986489" sldId="410"/>
            <ac:picMk id="4" creationId="{33BEB2F7-F15C-DCB9-9BA2-7297DDB51B70}"/>
          </ac:picMkLst>
        </pc:picChg>
      </pc:sldChg>
      <pc:sldChg chg="modSp">
        <pc:chgData name="Tadros Ghobrial" userId="e8d2266f-af2d-45d1-ba71-92bcca86229a" providerId="ADAL" clId="{EEB7CB2E-04F4-4E11-BE5E-B7B1806B96F7}" dt="2025-11-06T19:12:59.032" v="6" actId="6549"/>
        <pc:sldMkLst>
          <pc:docMk/>
          <pc:sldMk cId="334887749" sldId="420"/>
        </pc:sldMkLst>
        <pc:spChg chg="mod">
          <ac:chgData name="Tadros Ghobrial" userId="e8d2266f-af2d-45d1-ba71-92bcca86229a" providerId="ADAL" clId="{EEB7CB2E-04F4-4E11-BE5E-B7B1806B96F7}" dt="2025-11-06T19:12:59.032" v="6" actId="6549"/>
          <ac:spMkLst>
            <pc:docMk/>
            <pc:sldMk cId="334887749" sldId="420"/>
            <ac:spMk id="10" creationId="{22A9AC8F-EF7A-219C-B302-C5B14E5A58BB}"/>
          </ac:spMkLst>
        </pc:spChg>
      </pc:sldChg>
    </pc:docChg>
  </pc:docChgLst>
  <pc:docChgLst>
    <pc:chgData name="Mohammad Zeynoddin" userId="b48cdb18-f106-40a4-9f51-9c24cfd98f70" providerId="ADAL" clId="{7F24E18A-A409-4FC5-9703-BF416E1AD227}"/>
    <pc:docChg chg="undo redo custSel addSld delSld modSld sldOrd">
      <pc:chgData name="Mohammad Zeynoddin" userId="b48cdb18-f106-40a4-9f51-9c24cfd98f70" providerId="ADAL" clId="{7F24E18A-A409-4FC5-9703-BF416E1AD227}" dt="2025-11-17T23:56:07.842" v="20222" actId="2696"/>
      <pc:docMkLst>
        <pc:docMk/>
      </pc:docMkLst>
      <pc:sldChg chg="addSp delSp modSp mod modNotesTx">
        <pc:chgData name="Mohammad Zeynoddin" userId="b48cdb18-f106-40a4-9f51-9c24cfd98f70" providerId="ADAL" clId="{7F24E18A-A409-4FC5-9703-BF416E1AD227}" dt="2025-11-17T23:45:17.791" v="20084" actId="20577"/>
        <pc:sldMkLst>
          <pc:docMk/>
          <pc:sldMk cId="636408332" sldId="258"/>
        </pc:sldMkLst>
        <pc:spChg chg="mod">
          <ac:chgData name="Mohammad Zeynoddin" userId="b48cdb18-f106-40a4-9f51-9c24cfd98f70" providerId="ADAL" clId="{7F24E18A-A409-4FC5-9703-BF416E1AD227}" dt="2025-11-17T23:21:28.745" v="19703" actId="113"/>
          <ac:spMkLst>
            <pc:docMk/>
            <pc:sldMk cId="636408332" sldId="258"/>
            <ac:spMk id="17" creationId="{B7365FCE-3D4D-CEB4-C4D8-06AF38467EC2}"/>
          </ac:spMkLst>
        </pc:spChg>
        <pc:spChg chg="mod">
          <ac:chgData name="Mohammad Zeynoddin" userId="b48cdb18-f106-40a4-9f51-9c24cfd98f70" providerId="ADAL" clId="{7F24E18A-A409-4FC5-9703-BF416E1AD227}" dt="2025-11-17T23:45:17.791" v="20084" actId="20577"/>
          <ac:spMkLst>
            <pc:docMk/>
            <pc:sldMk cId="636408332" sldId="258"/>
            <ac:spMk id="18" creationId="{17C54CA6-57D7-B441-FB75-CB1782C958CF}"/>
          </ac:spMkLst>
        </pc:spChg>
        <pc:picChg chg="mod">
          <ac:chgData name="Mohammad Zeynoddin" userId="b48cdb18-f106-40a4-9f51-9c24cfd98f70" providerId="ADAL" clId="{7F24E18A-A409-4FC5-9703-BF416E1AD227}" dt="2025-11-06T16:45:24.998" v="11694" actId="12789"/>
          <ac:picMkLst>
            <pc:docMk/>
            <pc:sldMk cId="636408332" sldId="258"/>
            <ac:picMk id="2" creationId="{31688AB1-8BB3-DBA3-4E13-E097B515153B}"/>
          </ac:picMkLst>
        </pc:picChg>
        <pc:picChg chg="add mod">
          <ac:chgData name="Mohammad Zeynoddin" userId="b48cdb18-f106-40a4-9f51-9c24cfd98f70" providerId="ADAL" clId="{7F24E18A-A409-4FC5-9703-BF416E1AD227}" dt="2025-11-06T16:45:24.998" v="11694" actId="12789"/>
          <ac:picMkLst>
            <pc:docMk/>
            <pc:sldMk cId="636408332" sldId="258"/>
            <ac:picMk id="4" creationId="{92471E38-90EB-2226-DE0B-A7298971E4BF}"/>
          </ac:picMkLst>
        </pc:picChg>
        <pc:picChg chg="add mod">
          <ac:chgData name="Mohammad Zeynoddin" userId="b48cdb18-f106-40a4-9f51-9c24cfd98f70" providerId="ADAL" clId="{7F24E18A-A409-4FC5-9703-BF416E1AD227}" dt="2025-11-06T16:45:27.324" v="11695" actId="408"/>
          <ac:picMkLst>
            <pc:docMk/>
            <pc:sldMk cId="636408332" sldId="258"/>
            <ac:picMk id="8" creationId="{90880D8C-0C31-08C6-186E-A4B5BF046413}"/>
          </ac:picMkLst>
        </pc:picChg>
        <pc:picChg chg="add mod">
          <ac:chgData name="Mohammad Zeynoddin" userId="b48cdb18-f106-40a4-9f51-9c24cfd98f70" providerId="ADAL" clId="{7F24E18A-A409-4FC5-9703-BF416E1AD227}" dt="2025-11-06T16:45:27.324" v="11695" actId="408"/>
          <ac:picMkLst>
            <pc:docMk/>
            <pc:sldMk cId="636408332" sldId="258"/>
            <ac:picMk id="9" creationId="{1B28BB5F-CECA-B7FB-83B3-4040D313C140}"/>
          </ac:picMkLst>
        </pc:picChg>
      </pc:sldChg>
      <pc:sldChg chg="modSp mod">
        <pc:chgData name="Mohammad Zeynoddin" userId="b48cdb18-f106-40a4-9f51-9c24cfd98f70" providerId="ADAL" clId="{7F24E18A-A409-4FC5-9703-BF416E1AD227}" dt="2025-11-17T23:30:50.634" v="19859"/>
        <pc:sldMkLst>
          <pc:docMk/>
          <pc:sldMk cId="2270424127" sldId="260"/>
        </pc:sldMkLst>
        <pc:spChg chg="mod">
          <ac:chgData name="Mohammad Zeynoddin" userId="b48cdb18-f106-40a4-9f51-9c24cfd98f70" providerId="ADAL" clId="{7F24E18A-A409-4FC5-9703-BF416E1AD227}" dt="2025-11-17T23:30:50.634" v="19859"/>
          <ac:spMkLst>
            <pc:docMk/>
            <pc:sldMk cId="2270424127" sldId="260"/>
            <ac:spMk id="37" creationId="{EE417954-2519-D4D5-EE8B-AC976E3FCB18}"/>
          </ac:spMkLst>
        </pc:spChg>
      </pc:sldChg>
      <pc:sldChg chg="delSp modSp mod modNotesTx">
        <pc:chgData name="Mohammad Zeynoddin" userId="b48cdb18-f106-40a4-9f51-9c24cfd98f70" providerId="ADAL" clId="{7F24E18A-A409-4FC5-9703-BF416E1AD227}" dt="2025-11-17T23:32:34.129" v="19884"/>
        <pc:sldMkLst>
          <pc:docMk/>
          <pc:sldMk cId="412214117" sldId="261"/>
        </pc:sldMkLst>
        <pc:spChg chg="mod">
          <ac:chgData name="Mohammad Zeynoddin" userId="b48cdb18-f106-40a4-9f51-9c24cfd98f70" providerId="ADAL" clId="{7F24E18A-A409-4FC5-9703-BF416E1AD227}" dt="2025-11-17T23:32:34.129" v="19884"/>
          <ac:spMkLst>
            <pc:docMk/>
            <pc:sldMk cId="412214117" sldId="261"/>
            <ac:spMk id="37" creationId="{EE417954-2519-D4D5-EE8B-AC976E3FCB18}"/>
          </ac:spMkLst>
        </pc:spChg>
      </pc:sldChg>
      <pc:sldChg chg="delSp modSp mod modNotesTx">
        <pc:chgData name="Mohammad Zeynoddin" userId="b48cdb18-f106-40a4-9f51-9c24cfd98f70" providerId="ADAL" clId="{7F24E18A-A409-4FC5-9703-BF416E1AD227}" dt="2025-11-17T23:34:46.370" v="19913"/>
        <pc:sldMkLst>
          <pc:docMk/>
          <pc:sldMk cId="3651009563" sldId="262"/>
        </pc:sldMkLst>
        <pc:spChg chg="mod">
          <ac:chgData name="Mohammad Zeynoddin" userId="b48cdb18-f106-40a4-9f51-9c24cfd98f70" providerId="ADAL" clId="{7F24E18A-A409-4FC5-9703-BF416E1AD227}" dt="2025-11-17T23:34:46.370" v="19913"/>
          <ac:spMkLst>
            <pc:docMk/>
            <pc:sldMk cId="3651009563" sldId="262"/>
            <ac:spMk id="37" creationId="{EE417954-2519-D4D5-EE8B-AC976E3FCB18}"/>
          </ac:spMkLst>
        </pc:spChg>
      </pc:sldChg>
      <pc:sldChg chg="addSp delSp modSp mod delAnim modAnim modNotesTx">
        <pc:chgData name="Mohammad Zeynoddin" userId="b48cdb18-f106-40a4-9f51-9c24cfd98f70" providerId="ADAL" clId="{7F24E18A-A409-4FC5-9703-BF416E1AD227}" dt="2025-11-17T23:45:04.317" v="20082" actId="113"/>
        <pc:sldMkLst>
          <pc:docMk/>
          <pc:sldMk cId="739864056" sldId="263"/>
        </pc:sldMkLst>
        <pc:spChg chg="mod">
          <ac:chgData name="Mohammad Zeynoddin" userId="b48cdb18-f106-40a4-9f51-9c24cfd98f70" providerId="ADAL" clId="{7F24E18A-A409-4FC5-9703-BF416E1AD227}" dt="2025-11-06T16:50:31.589" v="11787" actId="6549"/>
          <ac:spMkLst>
            <pc:docMk/>
            <pc:sldMk cId="739864056" sldId="263"/>
            <ac:spMk id="3" creationId="{F7E9E268-3A57-9398-8638-7CBCF4E41A00}"/>
          </ac:spMkLst>
        </pc:spChg>
        <pc:spChg chg="add mod">
          <ac:chgData name="Mohammad Zeynoddin" userId="b48cdb18-f106-40a4-9f51-9c24cfd98f70" providerId="ADAL" clId="{7F24E18A-A409-4FC5-9703-BF416E1AD227}" dt="2025-11-17T23:23:34.465" v="19745" actId="27636"/>
          <ac:spMkLst>
            <pc:docMk/>
            <pc:sldMk cId="739864056" sldId="263"/>
            <ac:spMk id="10" creationId="{D95C4AB1-8AEE-48D4-4F9F-368CE13BCDAB}"/>
          </ac:spMkLst>
        </pc:spChg>
        <pc:spChg chg="mod">
          <ac:chgData name="Mohammad Zeynoddin" userId="b48cdb18-f106-40a4-9f51-9c24cfd98f70" providerId="ADAL" clId="{7F24E18A-A409-4FC5-9703-BF416E1AD227}" dt="2025-11-17T23:45:04.317" v="20082" actId="113"/>
          <ac:spMkLst>
            <pc:docMk/>
            <pc:sldMk cId="739864056" sldId="263"/>
            <ac:spMk id="11" creationId="{3D1A28D0-A7A2-A278-0DDE-D574D679D3B1}"/>
          </ac:spMkLst>
        </pc:spChg>
        <pc:picChg chg="mod ord">
          <ac:chgData name="Mohammad Zeynoddin" userId="b48cdb18-f106-40a4-9f51-9c24cfd98f70" providerId="ADAL" clId="{7F24E18A-A409-4FC5-9703-BF416E1AD227}" dt="2025-11-06T15:51:39.919" v="11029" actId="1076"/>
          <ac:picMkLst>
            <pc:docMk/>
            <pc:sldMk cId="739864056" sldId="263"/>
            <ac:picMk id="4" creationId="{F9EC71D8-428A-1194-DDD6-4DD3A8363BE8}"/>
          </ac:picMkLst>
        </pc:picChg>
        <pc:picChg chg="add mod">
          <ac:chgData name="Mohammad Zeynoddin" userId="b48cdb18-f106-40a4-9f51-9c24cfd98f70" providerId="ADAL" clId="{7F24E18A-A409-4FC5-9703-BF416E1AD227}" dt="2025-11-06T15:51:43.121" v="11030" actId="1076"/>
          <ac:picMkLst>
            <pc:docMk/>
            <pc:sldMk cId="739864056" sldId="263"/>
            <ac:picMk id="6" creationId="{1C942824-EDD1-9081-49BD-395A19B66534}"/>
          </ac:picMkLst>
        </pc:picChg>
      </pc:sldChg>
      <pc:sldChg chg="delSp modSp add del mod modAnim modNotesTx">
        <pc:chgData name="Mohammad Zeynoddin" userId="b48cdb18-f106-40a4-9f51-9c24cfd98f70" providerId="ADAL" clId="{7F24E18A-A409-4FC5-9703-BF416E1AD227}" dt="2025-11-17T23:44:52.701" v="20078" actId="113"/>
        <pc:sldMkLst>
          <pc:docMk/>
          <pc:sldMk cId="1498577883" sldId="267"/>
        </pc:sldMkLst>
        <pc:spChg chg="mod">
          <ac:chgData name="Mohammad Zeynoddin" userId="b48cdb18-f106-40a4-9f51-9c24cfd98f70" providerId="ADAL" clId="{7F24E18A-A409-4FC5-9703-BF416E1AD227}" dt="2025-11-17T23:44:52.701" v="20078" actId="113"/>
          <ac:spMkLst>
            <pc:docMk/>
            <pc:sldMk cId="1498577883" sldId="267"/>
            <ac:spMk id="4" creationId="{8C885533-FE8C-0D4D-EF8C-50C9D74A3DC2}"/>
          </ac:spMkLst>
        </pc:spChg>
        <pc:spChg chg="mod">
          <ac:chgData name="Mohammad Zeynoddin" userId="b48cdb18-f106-40a4-9f51-9c24cfd98f70" providerId="ADAL" clId="{7F24E18A-A409-4FC5-9703-BF416E1AD227}" dt="2025-11-17T23:32:14.635" v="19883" actId="14100"/>
          <ac:spMkLst>
            <pc:docMk/>
            <pc:sldMk cId="1498577883" sldId="267"/>
            <ac:spMk id="10" creationId="{D76B02C9-8CA3-0D6D-3079-0648F897BFA0}"/>
          </ac:spMkLst>
        </pc:spChg>
      </pc:sldChg>
      <pc:sldChg chg="addSp delSp modSp mod modAnim">
        <pc:chgData name="Mohammad Zeynoddin" userId="b48cdb18-f106-40a4-9f51-9c24cfd98f70" providerId="ADAL" clId="{7F24E18A-A409-4FC5-9703-BF416E1AD227}" dt="2025-11-17T23:46:33.272" v="20104" actId="403"/>
        <pc:sldMkLst>
          <pc:docMk/>
          <pc:sldMk cId="2732515753" sldId="284"/>
        </pc:sldMkLst>
        <pc:spChg chg="add mod">
          <ac:chgData name="Mohammad Zeynoddin" userId="b48cdb18-f106-40a4-9f51-9c24cfd98f70" providerId="ADAL" clId="{7F24E18A-A409-4FC5-9703-BF416E1AD227}" dt="2025-11-17T23:44:49.157" v="20077" actId="113"/>
          <ac:spMkLst>
            <pc:docMk/>
            <pc:sldMk cId="2732515753" sldId="284"/>
            <ac:spMk id="3" creationId="{A9172D0B-8CBC-58F7-84A7-2EC8617462F1}"/>
          </ac:spMkLst>
        </pc:spChg>
        <pc:spChg chg="del mod">
          <ac:chgData name="Mohammad Zeynoddin" userId="b48cdb18-f106-40a4-9f51-9c24cfd98f70" providerId="ADAL" clId="{7F24E18A-A409-4FC5-9703-BF416E1AD227}" dt="2025-11-17T23:33:26.235" v="19896" actId="478"/>
          <ac:spMkLst>
            <pc:docMk/>
            <pc:sldMk cId="2732515753" sldId="284"/>
            <ac:spMk id="4" creationId="{FDC208AB-B09F-F989-F227-6EBCF8D31875}"/>
          </ac:spMkLst>
        </pc:spChg>
        <pc:spChg chg="add mod">
          <ac:chgData name="Mohammad Zeynoddin" userId="b48cdb18-f106-40a4-9f51-9c24cfd98f70" providerId="ADAL" clId="{7F24E18A-A409-4FC5-9703-BF416E1AD227}" dt="2025-11-12T21:30:15.893" v="16797" actId="20577"/>
          <ac:spMkLst>
            <pc:docMk/>
            <pc:sldMk cId="2732515753" sldId="284"/>
            <ac:spMk id="8" creationId="{D18332C3-B2C0-8D50-D80D-E68E3CAC3D47}"/>
          </ac:spMkLst>
        </pc:spChg>
        <pc:spChg chg="mod">
          <ac:chgData name="Mohammad Zeynoddin" userId="b48cdb18-f106-40a4-9f51-9c24cfd98f70" providerId="ADAL" clId="{7F24E18A-A409-4FC5-9703-BF416E1AD227}" dt="2025-11-17T23:46:33.272" v="20104" actId="403"/>
          <ac:spMkLst>
            <pc:docMk/>
            <pc:sldMk cId="2732515753" sldId="284"/>
            <ac:spMk id="10" creationId="{409D431D-B504-BFF1-31A0-BAF53C5EF9C7}"/>
          </ac:spMkLst>
        </pc:spChg>
        <pc:spChg chg="mod">
          <ac:chgData name="Mohammad Zeynoddin" userId="b48cdb18-f106-40a4-9f51-9c24cfd98f70" providerId="ADAL" clId="{7F24E18A-A409-4FC5-9703-BF416E1AD227}" dt="2025-11-17T23:34:23.186" v="19905"/>
          <ac:spMkLst>
            <pc:docMk/>
            <pc:sldMk cId="2732515753" sldId="284"/>
            <ac:spMk id="37" creationId="{EE417954-2519-D4D5-EE8B-AC976E3FCB18}"/>
          </ac:spMkLst>
        </pc:spChg>
        <pc:picChg chg="mod">
          <ac:chgData name="Mohammad Zeynoddin" userId="b48cdb18-f106-40a4-9f51-9c24cfd98f70" providerId="ADAL" clId="{7F24E18A-A409-4FC5-9703-BF416E1AD227}" dt="2025-11-06T16:52:08.852" v="11805"/>
          <ac:picMkLst>
            <pc:docMk/>
            <pc:sldMk cId="2732515753" sldId="284"/>
            <ac:picMk id="5" creationId="{93CBCA1B-7AAA-A588-954C-FEE2FD9ACE6E}"/>
          </ac:picMkLst>
        </pc:picChg>
      </pc:sldChg>
      <pc:sldChg chg="addSp delSp modSp mod">
        <pc:chgData name="Mohammad Zeynoddin" userId="b48cdb18-f106-40a4-9f51-9c24cfd98f70" providerId="ADAL" clId="{7F24E18A-A409-4FC5-9703-BF416E1AD227}" dt="2025-11-06T16:45:53.109" v="11780" actId="1036"/>
        <pc:sldMkLst>
          <pc:docMk/>
          <pc:sldMk cId="431446354" sldId="313"/>
        </pc:sldMkLst>
        <pc:picChg chg="add mod">
          <ac:chgData name="Mohammad Zeynoddin" userId="b48cdb18-f106-40a4-9f51-9c24cfd98f70" providerId="ADAL" clId="{7F24E18A-A409-4FC5-9703-BF416E1AD227}" dt="2025-11-06T16:45:53.109" v="11780" actId="1036"/>
          <ac:picMkLst>
            <pc:docMk/>
            <pc:sldMk cId="431446354" sldId="313"/>
            <ac:picMk id="16" creationId="{DC7BE871-C291-7648-EAF9-D4A0908003AB}"/>
          </ac:picMkLst>
        </pc:picChg>
        <pc:picChg chg="add mod">
          <ac:chgData name="Mohammad Zeynoddin" userId="b48cdb18-f106-40a4-9f51-9c24cfd98f70" providerId="ADAL" clId="{7F24E18A-A409-4FC5-9703-BF416E1AD227}" dt="2025-11-06T16:45:53.109" v="11780" actId="1036"/>
          <ac:picMkLst>
            <pc:docMk/>
            <pc:sldMk cId="431446354" sldId="313"/>
            <ac:picMk id="17" creationId="{6AC2D751-6681-D45E-8CE5-82684BD7826F}"/>
          </ac:picMkLst>
        </pc:picChg>
        <pc:picChg chg="add mod">
          <ac:chgData name="Mohammad Zeynoddin" userId="b48cdb18-f106-40a4-9f51-9c24cfd98f70" providerId="ADAL" clId="{7F24E18A-A409-4FC5-9703-BF416E1AD227}" dt="2025-11-06T16:45:53.109" v="11780" actId="1036"/>
          <ac:picMkLst>
            <pc:docMk/>
            <pc:sldMk cId="431446354" sldId="313"/>
            <ac:picMk id="18" creationId="{6356EB64-9D0C-9172-04D9-D4F434237F92}"/>
          </ac:picMkLst>
        </pc:picChg>
        <pc:picChg chg="add mod">
          <ac:chgData name="Mohammad Zeynoddin" userId="b48cdb18-f106-40a4-9f51-9c24cfd98f70" providerId="ADAL" clId="{7F24E18A-A409-4FC5-9703-BF416E1AD227}" dt="2025-11-06T16:45:53.109" v="11780" actId="1036"/>
          <ac:picMkLst>
            <pc:docMk/>
            <pc:sldMk cId="431446354" sldId="313"/>
            <ac:picMk id="19" creationId="{C96EF0FC-7ACC-2490-D8FA-0250097B7D6F}"/>
          </ac:picMkLst>
        </pc:picChg>
      </pc:sldChg>
      <pc:sldChg chg="addSp delSp modSp add mod modAnim modNotesTx">
        <pc:chgData name="Mohammad Zeynoddin" userId="b48cdb18-f106-40a4-9f51-9c24cfd98f70" providerId="ADAL" clId="{7F24E18A-A409-4FC5-9703-BF416E1AD227}" dt="2025-11-17T23:45:01.377" v="20081" actId="113"/>
        <pc:sldMkLst>
          <pc:docMk/>
          <pc:sldMk cId="2737986489" sldId="410"/>
        </pc:sldMkLst>
        <pc:spChg chg="mod">
          <ac:chgData name="Mohammad Zeynoddin" userId="b48cdb18-f106-40a4-9f51-9c24cfd98f70" providerId="ADAL" clId="{7F24E18A-A409-4FC5-9703-BF416E1AD227}" dt="2025-11-12T19:45:40.057" v="15796" actId="20577"/>
          <ac:spMkLst>
            <pc:docMk/>
            <pc:sldMk cId="2737986489" sldId="410"/>
            <ac:spMk id="3" creationId="{E2F86C8A-03CD-0516-175C-8FBCB65D3A6B}"/>
          </ac:spMkLst>
        </pc:spChg>
        <pc:spChg chg="mod">
          <ac:chgData name="Mohammad Zeynoddin" userId="b48cdb18-f106-40a4-9f51-9c24cfd98f70" providerId="ADAL" clId="{7F24E18A-A409-4FC5-9703-BF416E1AD227}" dt="2025-11-17T23:45:01.377" v="20081" actId="113"/>
          <ac:spMkLst>
            <pc:docMk/>
            <pc:sldMk cId="2737986489" sldId="410"/>
            <ac:spMk id="11" creationId="{4CCE7E24-2189-CC9E-F777-EF9F441318E3}"/>
          </ac:spMkLst>
        </pc:spChg>
        <pc:spChg chg="mod">
          <ac:chgData name="Mohammad Zeynoddin" userId="b48cdb18-f106-40a4-9f51-9c24cfd98f70" providerId="ADAL" clId="{7F24E18A-A409-4FC5-9703-BF416E1AD227}" dt="2025-11-17T23:40:55.683" v="20017"/>
          <ac:spMkLst>
            <pc:docMk/>
            <pc:sldMk cId="2737986489" sldId="410"/>
            <ac:spMk id="12" creationId="{23795A2B-D09E-E8C6-CE83-8594A2FAFFC4}"/>
          </ac:spMkLst>
        </pc:spChg>
        <pc:spChg chg="add mod">
          <ac:chgData name="Mohammad Zeynoddin" userId="b48cdb18-f106-40a4-9f51-9c24cfd98f70" providerId="ADAL" clId="{7F24E18A-A409-4FC5-9703-BF416E1AD227}" dt="2025-11-12T19:31:57.333" v="15519" actId="164"/>
          <ac:spMkLst>
            <pc:docMk/>
            <pc:sldMk cId="2737986489" sldId="410"/>
            <ac:spMk id="20" creationId="{D9B9E9F8-0BF3-02A4-529E-D0DC04A0BC54}"/>
          </ac:spMkLst>
        </pc:spChg>
        <pc:spChg chg="add mod">
          <ac:chgData name="Mohammad Zeynoddin" userId="b48cdb18-f106-40a4-9f51-9c24cfd98f70" providerId="ADAL" clId="{7F24E18A-A409-4FC5-9703-BF416E1AD227}" dt="2025-11-13T19:42:58.553" v="16857" actId="20577"/>
          <ac:spMkLst>
            <pc:docMk/>
            <pc:sldMk cId="2737986489" sldId="410"/>
            <ac:spMk id="21" creationId="{3F8D057B-55E6-6505-E9E4-B91D499CC7C7}"/>
          </ac:spMkLst>
        </pc:spChg>
        <pc:grpChg chg="add mod">
          <ac:chgData name="Mohammad Zeynoddin" userId="b48cdb18-f106-40a4-9f51-9c24cfd98f70" providerId="ADAL" clId="{7F24E18A-A409-4FC5-9703-BF416E1AD227}" dt="2025-11-17T22:51:48.396" v="18191"/>
          <ac:grpSpMkLst>
            <pc:docMk/>
            <pc:sldMk cId="2737986489" sldId="410"/>
            <ac:grpSpMk id="23" creationId="{6E7208D1-A292-A9FB-FEF9-E7F0236FBE23}"/>
          </ac:grpSpMkLst>
        </pc:grpChg>
        <pc:picChg chg="mod">
          <ac:chgData name="Mohammad Zeynoddin" userId="b48cdb18-f106-40a4-9f51-9c24cfd98f70" providerId="ADAL" clId="{7F24E18A-A409-4FC5-9703-BF416E1AD227}" dt="2025-11-12T19:31:57.333" v="15519" actId="164"/>
          <ac:picMkLst>
            <pc:docMk/>
            <pc:sldMk cId="2737986489" sldId="410"/>
            <ac:picMk id="4" creationId="{33BEB2F7-F15C-DCB9-9BA2-7297DDB51B70}"/>
          </ac:picMkLst>
        </pc:picChg>
        <pc:cxnChg chg="add mod">
          <ac:chgData name="Mohammad Zeynoddin" userId="b48cdb18-f106-40a4-9f51-9c24cfd98f70" providerId="ADAL" clId="{7F24E18A-A409-4FC5-9703-BF416E1AD227}" dt="2025-11-12T19:31:57.333" v="15519" actId="164"/>
          <ac:cxnSpMkLst>
            <pc:docMk/>
            <pc:sldMk cId="2737986489" sldId="410"/>
            <ac:cxnSpMk id="9" creationId="{3E939956-4644-D37E-C5A9-64DB4FB22285}"/>
          </ac:cxnSpMkLst>
        </pc:cxnChg>
        <pc:cxnChg chg="add mod">
          <ac:chgData name="Mohammad Zeynoddin" userId="b48cdb18-f106-40a4-9f51-9c24cfd98f70" providerId="ADAL" clId="{7F24E18A-A409-4FC5-9703-BF416E1AD227}" dt="2025-11-12T19:31:57.333" v="15519" actId="164"/>
          <ac:cxnSpMkLst>
            <pc:docMk/>
            <pc:sldMk cId="2737986489" sldId="410"/>
            <ac:cxnSpMk id="14" creationId="{E9235E08-F2A0-E857-0E3E-5A819112AF83}"/>
          </ac:cxnSpMkLst>
        </pc:cxnChg>
        <pc:cxnChg chg="add mod">
          <ac:chgData name="Mohammad Zeynoddin" userId="b48cdb18-f106-40a4-9f51-9c24cfd98f70" providerId="ADAL" clId="{7F24E18A-A409-4FC5-9703-BF416E1AD227}" dt="2025-11-12T19:31:57.333" v="15519" actId="164"/>
          <ac:cxnSpMkLst>
            <pc:docMk/>
            <pc:sldMk cId="2737986489" sldId="410"/>
            <ac:cxnSpMk id="19" creationId="{37B1D34D-9ED7-20BB-E3AF-B387A50CFA00}"/>
          </ac:cxnSpMkLst>
        </pc:cxnChg>
      </pc:sldChg>
      <pc:sldChg chg="addSp delSp modSp add mod modAnim modNotesTx">
        <pc:chgData name="Mohammad Zeynoddin" userId="b48cdb18-f106-40a4-9f51-9c24cfd98f70" providerId="ADAL" clId="{7F24E18A-A409-4FC5-9703-BF416E1AD227}" dt="2025-11-17T23:44:56.751" v="20079" actId="113"/>
        <pc:sldMkLst>
          <pc:docMk/>
          <pc:sldMk cId="2019626177" sldId="412"/>
        </pc:sldMkLst>
        <pc:spChg chg="mod">
          <ac:chgData name="Mohammad Zeynoddin" userId="b48cdb18-f106-40a4-9f51-9c24cfd98f70" providerId="ADAL" clId="{7F24E18A-A409-4FC5-9703-BF416E1AD227}" dt="2025-11-17T23:29:51.273" v="19850" actId="1076"/>
          <ac:spMkLst>
            <pc:docMk/>
            <pc:sldMk cId="2019626177" sldId="412"/>
            <ac:spMk id="3" creationId="{E10C00E3-3F64-6CB2-651C-0A2BE4682DC0}"/>
          </ac:spMkLst>
        </pc:spChg>
        <pc:spChg chg="mod">
          <ac:chgData name="Mohammad Zeynoddin" userId="b48cdb18-f106-40a4-9f51-9c24cfd98f70" providerId="ADAL" clId="{7F24E18A-A409-4FC5-9703-BF416E1AD227}" dt="2025-11-17T23:44:56.751" v="20079" actId="113"/>
          <ac:spMkLst>
            <pc:docMk/>
            <pc:sldMk cId="2019626177" sldId="412"/>
            <ac:spMk id="11" creationId="{6C305096-43F6-3ADB-AA6B-EAB7211364B0}"/>
          </ac:spMkLst>
        </pc:spChg>
        <pc:spChg chg="mod">
          <ac:chgData name="Mohammad Zeynoddin" userId="b48cdb18-f106-40a4-9f51-9c24cfd98f70" providerId="ADAL" clId="{7F24E18A-A409-4FC5-9703-BF416E1AD227}" dt="2025-11-17T23:30:21.552" v="19858" actId="6549"/>
          <ac:spMkLst>
            <pc:docMk/>
            <pc:sldMk cId="2019626177" sldId="412"/>
            <ac:spMk id="12" creationId="{F25DB34A-500C-51D3-3BC1-2A26B957E2E7}"/>
          </ac:spMkLst>
        </pc:spChg>
        <pc:picChg chg="add mod">
          <ac:chgData name="Mohammad Zeynoddin" userId="b48cdb18-f106-40a4-9f51-9c24cfd98f70" providerId="ADAL" clId="{7F24E18A-A409-4FC5-9703-BF416E1AD227}" dt="2025-11-17T23:29:48.348" v="19849" actId="1076"/>
          <ac:picMkLst>
            <pc:docMk/>
            <pc:sldMk cId="2019626177" sldId="412"/>
            <ac:picMk id="7170" creationId="{DC258554-4FEA-8E48-658B-6A353C333F54}"/>
          </ac:picMkLst>
        </pc:picChg>
      </pc:sldChg>
      <pc:sldChg chg="addSp delSp modSp add mod modAnim">
        <pc:chgData name="Mohammad Zeynoddin" userId="b48cdb18-f106-40a4-9f51-9c24cfd98f70" providerId="ADAL" clId="{7F24E18A-A409-4FC5-9703-BF416E1AD227}" dt="2025-11-17T23:44:59.101" v="20080" actId="113"/>
        <pc:sldMkLst>
          <pc:docMk/>
          <pc:sldMk cId="3789913527" sldId="413"/>
        </pc:sldMkLst>
        <pc:spChg chg="mod">
          <ac:chgData name="Mohammad Zeynoddin" userId="b48cdb18-f106-40a4-9f51-9c24cfd98f70" providerId="ADAL" clId="{7F24E18A-A409-4FC5-9703-BF416E1AD227}" dt="2025-11-17T23:44:59.101" v="20080" actId="113"/>
          <ac:spMkLst>
            <pc:docMk/>
            <pc:sldMk cId="3789913527" sldId="413"/>
            <ac:spMk id="11" creationId="{F05D1D31-E7D3-79C4-86BD-600E253F13D0}"/>
          </ac:spMkLst>
        </pc:spChg>
        <pc:spChg chg="mod">
          <ac:chgData name="Mohammad Zeynoddin" userId="b48cdb18-f106-40a4-9f51-9c24cfd98f70" providerId="ADAL" clId="{7F24E18A-A409-4FC5-9703-BF416E1AD227}" dt="2025-11-17T23:28:17.396" v="19808" actId="27636"/>
          <ac:spMkLst>
            <pc:docMk/>
            <pc:sldMk cId="3789913527" sldId="413"/>
            <ac:spMk id="12" creationId="{BA6E0FE4-A469-3B98-F3CF-2C63D074AAD9}"/>
          </ac:spMkLst>
        </pc:spChg>
        <pc:spChg chg="add mod">
          <ac:chgData name="Mohammad Zeynoddin" userId="b48cdb18-f106-40a4-9f51-9c24cfd98f70" providerId="ADAL" clId="{7F24E18A-A409-4FC5-9703-BF416E1AD227}" dt="2025-11-12T19:45:45.485" v="15797" actId="20577"/>
          <ac:spMkLst>
            <pc:docMk/>
            <pc:sldMk cId="3789913527" sldId="413"/>
            <ac:spMk id="14" creationId="{E117C85D-255F-86C9-B3AD-1F80F73E2669}"/>
          </ac:spMkLst>
        </pc:spChg>
        <pc:picChg chg="add mod">
          <ac:chgData name="Mohammad Zeynoddin" userId="b48cdb18-f106-40a4-9f51-9c24cfd98f70" providerId="ADAL" clId="{7F24E18A-A409-4FC5-9703-BF416E1AD227}" dt="2025-11-12T19:40:05.587" v="15608" actId="1076"/>
          <ac:picMkLst>
            <pc:docMk/>
            <pc:sldMk cId="3789913527" sldId="413"/>
            <ac:picMk id="3" creationId="{21E32387-3244-C86D-F571-7666224C02F7}"/>
          </ac:picMkLst>
        </pc:picChg>
      </pc:sldChg>
      <pc:sldChg chg="addSp delSp modSp add mod modAnim modNotesTx">
        <pc:chgData name="Mohammad Zeynoddin" userId="b48cdb18-f106-40a4-9f51-9c24cfd98f70" providerId="ADAL" clId="{7F24E18A-A409-4FC5-9703-BF416E1AD227}" dt="2025-11-17T23:37:41.553" v="19977"/>
        <pc:sldMkLst>
          <pc:docMk/>
          <pc:sldMk cId="3737486362" sldId="415"/>
        </pc:sldMkLst>
        <pc:spChg chg="mod">
          <ac:chgData name="Mohammad Zeynoddin" userId="b48cdb18-f106-40a4-9f51-9c24cfd98f70" providerId="ADAL" clId="{7F24E18A-A409-4FC5-9703-BF416E1AD227}" dt="2025-11-17T23:36:56.446" v="19963" actId="113"/>
          <ac:spMkLst>
            <pc:docMk/>
            <pc:sldMk cId="3737486362" sldId="415"/>
            <ac:spMk id="3" creationId="{6C617996-9F79-D487-BC64-BE57B7F539F8}"/>
          </ac:spMkLst>
        </pc:spChg>
        <pc:spChg chg="mod">
          <ac:chgData name="Mohammad Zeynoddin" userId="b48cdb18-f106-40a4-9f51-9c24cfd98f70" providerId="ADAL" clId="{7F24E18A-A409-4FC5-9703-BF416E1AD227}" dt="2025-11-17T23:36:58.476" v="19964" actId="113"/>
          <ac:spMkLst>
            <pc:docMk/>
            <pc:sldMk cId="3737486362" sldId="415"/>
            <ac:spMk id="4" creationId="{6C15FFD2-09C7-A915-A355-89479F419A98}"/>
          </ac:spMkLst>
        </pc:spChg>
        <pc:spChg chg="mod">
          <ac:chgData name="Mohammad Zeynoddin" userId="b48cdb18-f106-40a4-9f51-9c24cfd98f70" providerId="ADAL" clId="{7F24E18A-A409-4FC5-9703-BF416E1AD227}" dt="2025-11-17T23:37:41.553" v="19977"/>
          <ac:spMkLst>
            <pc:docMk/>
            <pc:sldMk cId="3737486362" sldId="415"/>
            <ac:spMk id="10" creationId="{62FC0908-EE89-93D7-63A4-82307BA6F8B1}"/>
          </ac:spMkLst>
        </pc:spChg>
        <pc:spChg chg="ord">
          <ac:chgData name="Mohammad Zeynoddin" userId="b48cdb18-f106-40a4-9f51-9c24cfd98f70" providerId="ADAL" clId="{7F24E18A-A409-4FC5-9703-BF416E1AD227}" dt="2025-11-06T14:23:58.983" v="9543" actId="167"/>
          <ac:spMkLst>
            <pc:docMk/>
            <pc:sldMk cId="3737486362" sldId="415"/>
            <ac:spMk id="12" creationId="{8F63B032-8BC9-4BBC-332B-7953DAE2C633}"/>
          </ac:spMkLst>
        </pc:spChg>
        <pc:spChg chg="mod">
          <ac:chgData name="Mohammad Zeynoddin" userId="b48cdb18-f106-40a4-9f51-9c24cfd98f70" providerId="ADAL" clId="{7F24E18A-A409-4FC5-9703-BF416E1AD227}" dt="2025-11-06T14:24:46.049" v="9559" actId="108"/>
          <ac:spMkLst>
            <pc:docMk/>
            <pc:sldMk cId="3737486362" sldId="415"/>
            <ac:spMk id="13" creationId="{14C8B3D6-27D5-986E-4904-2C70D71922FF}"/>
          </ac:spMkLst>
        </pc:spChg>
        <pc:spChg chg="ord">
          <ac:chgData name="Mohammad Zeynoddin" userId="b48cdb18-f106-40a4-9f51-9c24cfd98f70" providerId="ADAL" clId="{7F24E18A-A409-4FC5-9703-BF416E1AD227}" dt="2025-11-06T14:24:18.134" v="9548" actId="167"/>
          <ac:spMkLst>
            <pc:docMk/>
            <pc:sldMk cId="3737486362" sldId="415"/>
            <ac:spMk id="16" creationId="{1BD86438-13B8-FF93-A7E1-4667A72BD5ED}"/>
          </ac:spMkLst>
        </pc:spChg>
        <pc:spChg chg="ord">
          <ac:chgData name="Mohammad Zeynoddin" userId="b48cdb18-f106-40a4-9f51-9c24cfd98f70" providerId="ADAL" clId="{7F24E18A-A409-4FC5-9703-BF416E1AD227}" dt="2025-11-06T14:24:07.894" v="9545" actId="167"/>
          <ac:spMkLst>
            <pc:docMk/>
            <pc:sldMk cId="3737486362" sldId="415"/>
            <ac:spMk id="17" creationId="{01E6D884-2C0C-3789-C142-271BEA8CCFD9}"/>
          </ac:spMkLst>
        </pc:spChg>
        <pc:spChg chg="add mod">
          <ac:chgData name="Mohammad Zeynoddin" userId="b48cdb18-f106-40a4-9f51-9c24cfd98f70" providerId="ADAL" clId="{7F24E18A-A409-4FC5-9703-BF416E1AD227}" dt="2025-11-12T21:30:25.855" v="16799" actId="20577"/>
          <ac:spMkLst>
            <pc:docMk/>
            <pc:sldMk cId="3737486362" sldId="415"/>
            <ac:spMk id="19" creationId="{CE2734E3-6CF8-701E-2C05-3AC22D48C1CC}"/>
          </ac:spMkLst>
        </pc:spChg>
        <pc:spChg chg="mod">
          <ac:chgData name="Mohammad Zeynoddin" userId="b48cdb18-f106-40a4-9f51-9c24cfd98f70" providerId="ADAL" clId="{7F24E18A-A409-4FC5-9703-BF416E1AD227}" dt="2025-11-17T23:34:29.072" v="19907"/>
          <ac:spMkLst>
            <pc:docMk/>
            <pc:sldMk cId="3737486362" sldId="415"/>
            <ac:spMk id="37" creationId="{E5769FAC-7E7A-826F-4816-570A63699F24}"/>
          </ac:spMkLst>
        </pc:spChg>
        <pc:picChg chg="add mod">
          <ac:chgData name="Mohammad Zeynoddin" userId="b48cdb18-f106-40a4-9f51-9c24cfd98f70" providerId="ADAL" clId="{7F24E18A-A409-4FC5-9703-BF416E1AD227}" dt="2025-11-06T16:51:53.217" v="11803"/>
          <ac:picMkLst>
            <pc:docMk/>
            <pc:sldMk cId="3737486362" sldId="415"/>
            <ac:picMk id="8194" creationId="{FC4F08DE-8D10-4641-C370-A3264EA60D46}"/>
          </ac:picMkLst>
        </pc:picChg>
      </pc:sldChg>
      <pc:sldChg chg="addSp delSp modSp add mod modAnim">
        <pc:chgData name="Mohammad Zeynoddin" userId="b48cdb18-f106-40a4-9f51-9c24cfd98f70" providerId="ADAL" clId="{7F24E18A-A409-4FC5-9703-BF416E1AD227}" dt="2025-11-17T23:44:38.625" v="20074" actId="113"/>
        <pc:sldMkLst>
          <pc:docMk/>
          <pc:sldMk cId="3260054922" sldId="416"/>
        </pc:sldMkLst>
        <pc:spChg chg="mod">
          <ac:chgData name="Mohammad Zeynoddin" userId="b48cdb18-f106-40a4-9f51-9c24cfd98f70" providerId="ADAL" clId="{7F24E18A-A409-4FC5-9703-BF416E1AD227}" dt="2025-11-17T23:44:38.625" v="20074" actId="113"/>
          <ac:spMkLst>
            <pc:docMk/>
            <pc:sldMk cId="3260054922" sldId="416"/>
            <ac:spMk id="3" creationId="{22AF6396-3A0B-E892-69A5-749F3626783C}"/>
          </ac:spMkLst>
        </pc:spChg>
        <pc:spChg chg="add mod">
          <ac:chgData name="Mohammad Zeynoddin" userId="b48cdb18-f106-40a4-9f51-9c24cfd98f70" providerId="ADAL" clId="{7F24E18A-A409-4FC5-9703-BF416E1AD227}" dt="2025-11-12T21:30:28.656" v="16800" actId="20577"/>
          <ac:spMkLst>
            <pc:docMk/>
            <pc:sldMk cId="3260054922" sldId="416"/>
            <ac:spMk id="4" creationId="{A91952FA-5BE0-93CC-D9EA-87A34010DAB8}"/>
          </ac:spMkLst>
        </pc:spChg>
        <pc:spChg chg="add mod">
          <ac:chgData name="Mohammad Zeynoddin" userId="b48cdb18-f106-40a4-9f51-9c24cfd98f70" providerId="ADAL" clId="{7F24E18A-A409-4FC5-9703-BF416E1AD227}" dt="2025-11-17T23:38:05.293" v="19979" actId="27636"/>
          <ac:spMkLst>
            <pc:docMk/>
            <pc:sldMk cId="3260054922" sldId="416"/>
            <ac:spMk id="5" creationId="{04E41440-3AA2-4727-45D7-4E32A5A33735}"/>
          </ac:spMkLst>
        </pc:spChg>
        <pc:spChg chg="add mod">
          <ac:chgData name="Mohammad Zeynoddin" userId="b48cdb18-f106-40a4-9f51-9c24cfd98f70" providerId="ADAL" clId="{7F24E18A-A409-4FC5-9703-BF416E1AD227}" dt="2025-11-06T14:37:30.393" v="9610" actId="1076"/>
          <ac:spMkLst>
            <pc:docMk/>
            <pc:sldMk cId="3260054922" sldId="416"/>
            <ac:spMk id="7" creationId="{7BB682A8-0BCD-2476-DB03-4D8130197194}"/>
          </ac:spMkLst>
        </pc:spChg>
        <pc:spChg chg="mod">
          <ac:chgData name="Mohammad Zeynoddin" userId="b48cdb18-f106-40a4-9f51-9c24cfd98f70" providerId="ADAL" clId="{7F24E18A-A409-4FC5-9703-BF416E1AD227}" dt="2025-11-17T23:39:09.822" v="19997" actId="20577"/>
          <ac:spMkLst>
            <pc:docMk/>
            <pc:sldMk cId="3260054922" sldId="416"/>
            <ac:spMk id="10" creationId="{DFF4E558-94DE-F034-990B-B075D41FAC44}"/>
          </ac:spMkLst>
        </pc:spChg>
        <pc:spChg chg="mod">
          <ac:chgData name="Mohammad Zeynoddin" userId="b48cdb18-f106-40a4-9f51-9c24cfd98f70" providerId="ADAL" clId="{7F24E18A-A409-4FC5-9703-BF416E1AD227}" dt="2025-11-17T23:34:30.465" v="19908"/>
          <ac:spMkLst>
            <pc:docMk/>
            <pc:sldMk cId="3260054922" sldId="416"/>
            <ac:spMk id="37" creationId="{B66DD379-E151-5330-CEC1-17E7316260F2}"/>
          </ac:spMkLst>
        </pc:spChg>
        <pc:picChg chg="add mod">
          <ac:chgData name="Mohammad Zeynoddin" userId="b48cdb18-f106-40a4-9f51-9c24cfd98f70" providerId="ADAL" clId="{7F24E18A-A409-4FC5-9703-BF416E1AD227}" dt="2025-11-17T23:38:59.339" v="19993" actId="1076"/>
          <ac:picMkLst>
            <pc:docMk/>
            <pc:sldMk cId="3260054922" sldId="416"/>
            <ac:picMk id="8" creationId="{C6FA857B-B2FF-AB32-393C-252135802ACF}"/>
          </ac:picMkLst>
        </pc:picChg>
      </pc:sldChg>
      <pc:sldChg chg="addSp delSp modSp add mod modAnim">
        <pc:chgData name="Mohammad Zeynoddin" userId="b48cdb18-f106-40a4-9f51-9c24cfd98f70" providerId="ADAL" clId="{7F24E18A-A409-4FC5-9703-BF416E1AD227}" dt="2025-11-17T23:44:35.216" v="20073" actId="113"/>
        <pc:sldMkLst>
          <pc:docMk/>
          <pc:sldMk cId="2418094490" sldId="417"/>
        </pc:sldMkLst>
        <pc:spChg chg="mod">
          <ac:chgData name="Mohammad Zeynoddin" userId="b48cdb18-f106-40a4-9f51-9c24cfd98f70" providerId="ADAL" clId="{7F24E18A-A409-4FC5-9703-BF416E1AD227}" dt="2025-11-17T23:44:35.216" v="20073" actId="113"/>
          <ac:spMkLst>
            <pc:docMk/>
            <pc:sldMk cId="2418094490" sldId="417"/>
            <ac:spMk id="3" creationId="{74EF1E27-8E37-F995-74E8-F3D5D5E29137}"/>
          </ac:spMkLst>
        </pc:spChg>
        <pc:spChg chg="add mod">
          <ac:chgData name="Mohammad Zeynoddin" userId="b48cdb18-f106-40a4-9f51-9c24cfd98f70" providerId="ADAL" clId="{7F24E18A-A409-4FC5-9703-BF416E1AD227}" dt="2025-11-17T23:39:29.201" v="19998"/>
          <ac:spMkLst>
            <pc:docMk/>
            <pc:sldMk cId="2418094490" sldId="417"/>
            <ac:spMk id="5" creationId="{E906C18E-60F5-6B2B-2031-F9802F0F08FF}"/>
          </ac:spMkLst>
        </pc:spChg>
        <pc:spChg chg="add mod">
          <ac:chgData name="Mohammad Zeynoddin" userId="b48cdb18-f106-40a4-9f51-9c24cfd98f70" providerId="ADAL" clId="{7F24E18A-A409-4FC5-9703-BF416E1AD227}" dt="2025-11-06T14:37:44.755" v="9613"/>
          <ac:spMkLst>
            <pc:docMk/>
            <pc:sldMk cId="2418094490" sldId="417"/>
            <ac:spMk id="8" creationId="{1EF0E2DE-63BD-35A3-CA1D-37541D185415}"/>
          </ac:spMkLst>
        </pc:spChg>
        <pc:spChg chg="mod">
          <ac:chgData name="Mohammad Zeynoddin" userId="b48cdb18-f106-40a4-9f51-9c24cfd98f70" providerId="ADAL" clId="{7F24E18A-A409-4FC5-9703-BF416E1AD227}" dt="2025-11-06T14:21:09.115" v="9523" actId="20577"/>
          <ac:spMkLst>
            <pc:docMk/>
            <pc:sldMk cId="2418094490" sldId="417"/>
            <ac:spMk id="10" creationId="{17BE21ED-690E-DD5A-7A3E-DF42C60B9814}"/>
          </ac:spMkLst>
        </pc:spChg>
        <pc:spChg chg="add mod">
          <ac:chgData name="Mohammad Zeynoddin" userId="b48cdb18-f106-40a4-9f51-9c24cfd98f70" providerId="ADAL" clId="{7F24E18A-A409-4FC5-9703-BF416E1AD227}" dt="2025-11-06T14:37:44.755" v="9613"/>
          <ac:spMkLst>
            <pc:docMk/>
            <pc:sldMk cId="2418094490" sldId="417"/>
            <ac:spMk id="19" creationId="{F4F368BE-0CB9-0B3E-2395-8703884D3669}"/>
          </ac:spMkLst>
        </pc:spChg>
        <pc:spChg chg="add mod">
          <ac:chgData name="Mohammad Zeynoddin" userId="b48cdb18-f106-40a4-9f51-9c24cfd98f70" providerId="ADAL" clId="{7F24E18A-A409-4FC5-9703-BF416E1AD227}" dt="2025-11-06T14:37:44.755" v="9613"/>
          <ac:spMkLst>
            <pc:docMk/>
            <pc:sldMk cId="2418094490" sldId="417"/>
            <ac:spMk id="20" creationId="{ADFF7676-BFA3-9153-F25A-D4C3DAF41DAC}"/>
          </ac:spMkLst>
        </pc:spChg>
        <pc:spChg chg="add mod">
          <ac:chgData name="Mohammad Zeynoddin" userId="b48cdb18-f106-40a4-9f51-9c24cfd98f70" providerId="ADAL" clId="{7F24E18A-A409-4FC5-9703-BF416E1AD227}" dt="2025-11-06T14:37:44.755" v="9613"/>
          <ac:spMkLst>
            <pc:docMk/>
            <pc:sldMk cId="2418094490" sldId="417"/>
            <ac:spMk id="21" creationId="{676DA777-E766-CBD7-068C-EE5B6A0B8D9C}"/>
          </ac:spMkLst>
        </pc:spChg>
        <pc:spChg chg="add mod">
          <ac:chgData name="Mohammad Zeynoddin" userId="b48cdb18-f106-40a4-9f51-9c24cfd98f70" providerId="ADAL" clId="{7F24E18A-A409-4FC5-9703-BF416E1AD227}" dt="2025-11-06T14:37:44.755" v="9613"/>
          <ac:spMkLst>
            <pc:docMk/>
            <pc:sldMk cId="2418094490" sldId="417"/>
            <ac:spMk id="22" creationId="{B3026779-662B-05AE-0681-FF4747E12727}"/>
          </ac:spMkLst>
        </pc:spChg>
        <pc:spChg chg="add mod">
          <ac:chgData name="Mohammad Zeynoddin" userId="b48cdb18-f106-40a4-9f51-9c24cfd98f70" providerId="ADAL" clId="{7F24E18A-A409-4FC5-9703-BF416E1AD227}" dt="2025-11-06T14:37:44.755" v="9613"/>
          <ac:spMkLst>
            <pc:docMk/>
            <pc:sldMk cId="2418094490" sldId="417"/>
            <ac:spMk id="23" creationId="{68C27913-ED3E-EB35-BCCB-64411700010C}"/>
          </ac:spMkLst>
        </pc:spChg>
        <pc:spChg chg="add mod">
          <ac:chgData name="Mohammad Zeynoddin" userId="b48cdb18-f106-40a4-9f51-9c24cfd98f70" providerId="ADAL" clId="{7F24E18A-A409-4FC5-9703-BF416E1AD227}" dt="2025-11-06T14:37:44.755" v="9613"/>
          <ac:spMkLst>
            <pc:docMk/>
            <pc:sldMk cId="2418094490" sldId="417"/>
            <ac:spMk id="24" creationId="{14E6C633-95E3-260E-086C-DC184CB586C1}"/>
          </ac:spMkLst>
        </pc:spChg>
        <pc:spChg chg="add mod">
          <ac:chgData name="Mohammad Zeynoddin" userId="b48cdb18-f106-40a4-9f51-9c24cfd98f70" providerId="ADAL" clId="{7F24E18A-A409-4FC5-9703-BF416E1AD227}" dt="2025-11-06T14:37:44.755" v="9613"/>
          <ac:spMkLst>
            <pc:docMk/>
            <pc:sldMk cId="2418094490" sldId="417"/>
            <ac:spMk id="25" creationId="{AE2C699C-99EE-07DE-C62B-161251768FE0}"/>
          </ac:spMkLst>
        </pc:spChg>
        <pc:spChg chg="mod">
          <ac:chgData name="Mohammad Zeynoddin" userId="b48cdb18-f106-40a4-9f51-9c24cfd98f70" providerId="ADAL" clId="{7F24E18A-A409-4FC5-9703-BF416E1AD227}" dt="2025-11-06T16:22:17.527" v="11362" actId="1076"/>
          <ac:spMkLst>
            <pc:docMk/>
            <pc:sldMk cId="2418094490" sldId="417"/>
            <ac:spMk id="26" creationId="{1CE1F06D-1AC1-F577-CCBD-9890FE251CA5}"/>
          </ac:spMkLst>
        </pc:spChg>
        <pc:spChg chg="mod">
          <ac:chgData name="Mohammad Zeynoddin" userId="b48cdb18-f106-40a4-9f51-9c24cfd98f70" providerId="ADAL" clId="{7F24E18A-A409-4FC5-9703-BF416E1AD227}" dt="2025-11-06T16:22:10.771" v="11361" actId="14100"/>
          <ac:spMkLst>
            <pc:docMk/>
            <pc:sldMk cId="2418094490" sldId="417"/>
            <ac:spMk id="28" creationId="{F7D2119D-6023-D927-6A63-07F6EB5620E9}"/>
          </ac:spMkLst>
        </pc:spChg>
        <pc:spChg chg="mod">
          <ac:chgData name="Mohammad Zeynoddin" userId="b48cdb18-f106-40a4-9f51-9c24cfd98f70" providerId="ADAL" clId="{7F24E18A-A409-4FC5-9703-BF416E1AD227}" dt="2025-11-06T16:22:06.171" v="11360" actId="1037"/>
          <ac:spMkLst>
            <pc:docMk/>
            <pc:sldMk cId="2418094490" sldId="417"/>
            <ac:spMk id="29" creationId="{71655DED-6EEF-1C2E-FFED-BB3D4EA7FD56}"/>
          </ac:spMkLst>
        </pc:spChg>
        <pc:spChg chg="mod">
          <ac:chgData name="Mohammad Zeynoddin" userId="b48cdb18-f106-40a4-9f51-9c24cfd98f70" providerId="ADAL" clId="{7F24E18A-A409-4FC5-9703-BF416E1AD227}" dt="2025-11-06T16:22:06.171" v="11360" actId="1037"/>
          <ac:spMkLst>
            <pc:docMk/>
            <pc:sldMk cId="2418094490" sldId="417"/>
            <ac:spMk id="30" creationId="{9311D040-483C-AE21-981E-06C3EE3774C7}"/>
          </ac:spMkLst>
        </pc:spChg>
        <pc:spChg chg="add mod">
          <ac:chgData name="Mohammad Zeynoddin" userId="b48cdb18-f106-40a4-9f51-9c24cfd98f70" providerId="ADAL" clId="{7F24E18A-A409-4FC5-9703-BF416E1AD227}" dt="2025-11-06T16:22:06.171" v="11360" actId="1037"/>
          <ac:spMkLst>
            <pc:docMk/>
            <pc:sldMk cId="2418094490" sldId="417"/>
            <ac:spMk id="31" creationId="{90F8D2F5-0A23-1E8E-0946-F11731809AA2}"/>
          </ac:spMkLst>
        </pc:spChg>
        <pc:spChg chg="add mod">
          <ac:chgData name="Mohammad Zeynoddin" userId="b48cdb18-f106-40a4-9f51-9c24cfd98f70" providerId="ADAL" clId="{7F24E18A-A409-4FC5-9703-BF416E1AD227}" dt="2025-11-06T16:22:06.171" v="11360" actId="1037"/>
          <ac:spMkLst>
            <pc:docMk/>
            <pc:sldMk cId="2418094490" sldId="417"/>
            <ac:spMk id="32" creationId="{0089F05E-FFD7-E0C4-17D3-BE8696C45BA2}"/>
          </ac:spMkLst>
        </pc:spChg>
        <pc:spChg chg="mod">
          <ac:chgData name="Mohammad Zeynoddin" userId="b48cdb18-f106-40a4-9f51-9c24cfd98f70" providerId="ADAL" clId="{7F24E18A-A409-4FC5-9703-BF416E1AD227}" dt="2025-11-06T16:22:06.171" v="11360" actId="1037"/>
          <ac:spMkLst>
            <pc:docMk/>
            <pc:sldMk cId="2418094490" sldId="417"/>
            <ac:spMk id="33" creationId="{DA8354A3-5407-FBB1-3D2F-A4662C56B912}"/>
          </ac:spMkLst>
        </pc:spChg>
        <pc:spChg chg="mod">
          <ac:chgData name="Mohammad Zeynoddin" userId="b48cdb18-f106-40a4-9f51-9c24cfd98f70" providerId="ADAL" clId="{7F24E18A-A409-4FC5-9703-BF416E1AD227}" dt="2025-11-06T16:22:17.527" v="11362" actId="1076"/>
          <ac:spMkLst>
            <pc:docMk/>
            <pc:sldMk cId="2418094490" sldId="417"/>
            <ac:spMk id="34" creationId="{A9A92E57-5228-C3F3-CAB6-D1EE8B3F1FD3}"/>
          </ac:spMkLst>
        </pc:spChg>
        <pc:spChg chg="add mod">
          <ac:chgData name="Mohammad Zeynoddin" userId="b48cdb18-f106-40a4-9f51-9c24cfd98f70" providerId="ADAL" clId="{7F24E18A-A409-4FC5-9703-BF416E1AD227}" dt="2025-11-06T16:22:17.527" v="11362" actId="1076"/>
          <ac:spMkLst>
            <pc:docMk/>
            <pc:sldMk cId="2418094490" sldId="417"/>
            <ac:spMk id="35" creationId="{C682938F-D020-2993-B040-533C1274BC8C}"/>
          </ac:spMkLst>
        </pc:spChg>
        <pc:spChg chg="add mod">
          <ac:chgData name="Mohammad Zeynoddin" userId="b48cdb18-f106-40a4-9f51-9c24cfd98f70" providerId="ADAL" clId="{7F24E18A-A409-4FC5-9703-BF416E1AD227}" dt="2025-11-06T16:22:17.527" v="11362" actId="1076"/>
          <ac:spMkLst>
            <pc:docMk/>
            <pc:sldMk cId="2418094490" sldId="417"/>
            <ac:spMk id="36" creationId="{F73024C6-5F49-C9A5-FCF1-0716F09216A5}"/>
          </ac:spMkLst>
        </pc:spChg>
        <pc:spChg chg="mod">
          <ac:chgData name="Mohammad Zeynoddin" userId="b48cdb18-f106-40a4-9f51-9c24cfd98f70" providerId="ADAL" clId="{7F24E18A-A409-4FC5-9703-BF416E1AD227}" dt="2025-11-17T23:34:31.969" v="19909"/>
          <ac:spMkLst>
            <pc:docMk/>
            <pc:sldMk cId="2418094490" sldId="417"/>
            <ac:spMk id="37" creationId="{7CACFA5C-6B4B-659D-E4DF-46357F4F164D}"/>
          </ac:spMkLst>
        </pc:spChg>
        <pc:spChg chg="mod">
          <ac:chgData name="Mohammad Zeynoddin" userId="b48cdb18-f106-40a4-9f51-9c24cfd98f70" providerId="ADAL" clId="{7F24E18A-A409-4FC5-9703-BF416E1AD227}" dt="2025-11-06T16:22:17.527" v="11362" actId="1076"/>
          <ac:spMkLst>
            <pc:docMk/>
            <pc:sldMk cId="2418094490" sldId="417"/>
            <ac:spMk id="38" creationId="{7A0FB2F6-9A8B-D901-2FC3-49B615ABAB35}"/>
          </ac:spMkLst>
        </pc:spChg>
        <pc:spChg chg="add mod">
          <ac:chgData name="Mohammad Zeynoddin" userId="b48cdb18-f106-40a4-9f51-9c24cfd98f70" providerId="ADAL" clId="{7F24E18A-A409-4FC5-9703-BF416E1AD227}" dt="2025-11-06T16:22:17.527" v="11362" actId="1076"/>
          <ac:spMkLst>
            <pc:docMk/>
            <pc:sldMk cId="2418094490" sldId="417"/>
            <ac:spMk id="55" creationId="{BE6CA80C-AE8C-ACEE-987C-1D66F4033EA4}"/>
          </ac:spMkLst>
        </pc:spChg>
        <pc:spChg chg="add mod">
          <ac:chgData name="Mohammad Zeynoddin" userId="b48cdb18-f106-40a4-9f51-9c24cfd98f70" providerId="ADAL" clId="{7F24E18A-A409-4FC5-9703-BF416E1AD227}" dt="2025-11-06T16:22:17.527" v="11362" actId="1076"/>
          <ac:spMkLst>
            <pc:docMk/>
            <pc:sldMk cId="2418094490" sldId="417"/>
            <ac:spMk id="56" creationId="{A96932F9-EEFB-91AB-A47D-55215BF61BF8}"/>
          </ac:spMkLst>
        </pc:spChg>
        <pc:spChg chg="mod">
          <ac:chgData name="Mohammad Zeynoddin" userId="b48cdb18-f106-40a4-9f51-9c24cfd98f70" providerId="ADAL" clId="{7F24E18A-A409-4FC5-9703-BF416E1AD227}" dt="2025-11-06T16:22:17.527" v="11362" actId="1076"/>
          <ac:spMkLst>
            <pc:docMk/>
            <pc:sldMk cId="2418094490" sldId="417"/>
            <ac:spMk id="57" creationId="{CC73E9F9-3DC8-80ED-7CE1-5A92774E7EB8}"/>
          </ac:spMkLst>
        </pc:spChg>
        <pc:spChg chg="add mod">
          <ac:chgData name="Mohammad Zeynoddin" userId="b48cdb18-f106-40a4-9f51-9c24cfd98f70" providerId="ADAL" clId="{7F24E18A-A409-4FC5-9703-BF416E1AD227}" dt="2025-11-06T16:22:17.527" v="11362" actId="1076"/>
          <ac:spMkLst>
            <pc:docMk/>
            <pc:sldMk cId="2418094490" sldId="417"/>
            <ac:spMk id="58" creationId="{3F701B05-1571-D03B-AA0F-20C49F885051}"/>
          </ac:spMkLst>
        </pc:spChg>
        <pc:spChg chg="mod">
          <ac:chgData name="Mohammad Zeynoddin" userId="b48cdb18-f106-40a4-9f51-9c24cfd98f70" providerId="ADAL" clId="{7F24E18A-A409-4FC5-9703-BF416E1AD227}" dt="2025-11-06T16:22:33.902" v="11365" actId="1076"/>
          <ac:spMkLst>
            <pc:docMk/>
            <pc:sldMk cId="2418094490" sldId="417"/>
            <ac:spMk id="59" creationId="{9FF1A48C-6A54-625D-4203-A4D98FC44932}"/>
          </ac:spMkLst>
        </pc:spChg>
        <pc:spChg chg="add mod">
          <ac:chgData name="Mohammad Zeynoddin" userId="b48cdb18-f106-40a4-9f51-9c24cfd98f70" providerId="ADAL" clId="{7F24E18A-A409-4FC5-9703-BF416E1AD227}" dt="2025-11-06T16:22:17.527" v="11362" actId="1076"/>
          <ac:spMkLst>
            <pc:docMk/>
            <pc:sldMk cId="2418094490" sldId="417"/>
            <ac:spMk id="77" creationId="{C167B033-D20C-908D-BA33-D918EA7A3286}"/>
          </ac:spMkLst>
        </pc:spChg>
        <pc:spChg chg="add mod">
          <ac:chgData name="Mohammad Zeynoddin" userId="b48cdb18-f106-40a4-9f51-9c24cfd98f70" providerId="ADAL" clId="{7F24E18A-A409-4FC5-9703-BF416E1AD227}" dt="2025-11-12T21:30:32.404" v="16801" actId="20577"/>
          <ac:spMkLst>
            <pc:docMk/>
            <pc:sldMk cId="2418094490" sldId="417"/>
            <ac:spMk id="100" creationId="{57272251-01CF-6C95-117C-1A80624A32D7}"/>
          </ac:spMkLst>
        </pc:spChg>
        <pc:picChg chg="mod">
          <ac:chgData name="Mohammad Zeynoddin" userId="b48cdb18-f106-40a4-9f51-9c24cfd98f70" providerId="ADAL" clId="{7F24E18A-A409-4FC5-9703-BF416E1AD227}" dt="2025-11-06T16:22:06.171" v="11360" actId="1037"/>
          <ac:picMkLst>
            <pc:docMk/>
            <pc:sldMk cId="2418094490" sldId="417"/>
            <ac:picMk id="61" creationId="{28A3E620-1B73-AF41-1CB8-C98C9C3F6AFC}"/>
          </ac:picMkLst>
        </pc:picChg>
        <pc:picChg chg="mod">
          <ac:chgData name="Mohammad Zeynoddin" userId="b48cdb18-f106-40a4-9f51-9c24cfd98f70" providerId="ADAL" clId="{7F24E18A-A409-4FC5-9703-BF416E1AD227}" dt="2025-11-06T16:22:06.171" v="11360" actId="1037"/>
          <ac:picMkLst>
            <pc:docMk/>
            <pc:sldMk cId="2418094490" sldId="417"/>
            <ac:picMk id="62" creationId="{F4A6E453-705B-F006-3955-30EAADF8C65E}"/>
          </ac:picMkLst>
        </pc:picChg>
        <pc:picChg chg="mod">
          <ac:chgData name="Mohammad Zeynoddin" userId="b48cdb18-f106-40a4-9f51-9c24cfd98f70" providerId="ADAL" clId="{7F24E18A-A409-4FC5-9703-BF416E1AD227}" dt="2025-11-06T16:22:06.171" v="11360" actId="1037"/>
          <ac:picMkLst>
            <pc:docMk/>
            <pc:sldMk cId="2418094490" sldId="417"/>
            <ac:picMk id="64" creationId="{FE41FD6D-C2AF-7F8D-19EA-7F05281D9D40}"/>
          </ac:picMkLst>
        </pc:picChg>
        <pc:picChg chg="mod">
          <ac:chgData name="Mohammad Zeynoddin" userId="b48cdb18-f106-40a4-9f51-9c24cfd98f70" providerId="ADAL" clId="{7F24E18A-A409-4FC5-9703-BF416E1AD227}" dt="2025-11-06T16:19:15.088" v="11229" actId="1076"/>
          <ac:picMkLst>
            <pc:docMk/>
            <pc:sldMk cId="2418094490" sldId="417"/>
            <ac:picMk id="66" creationId="{0383D001-F6C9-1BA4-046C-F6F1DFF126F7}"/>
          </ac:picMkLst>
        </pc:picChg>
        <pc:picChg chg="mod">
          <ac:chgData name="Mohammad Zeynoddin" userId="b48cdb18-f106-40a4-9f51-9c24cfd98f70" providerId="ADAL" clId="{7F24E18A-A409-4FC5-9703-BF416E1AD227}" dt="2025-11-06T16:19:15.088" v="11229" actId="1076"/>
          <ac:picMkLst>
            <pc:docMk/>
            <pc:sldMk cId="2418094490" sldId="417"/>
            <ac:picMk id="67" creationId="{B38501BD-B876-2D26-3E66-2E34C4957051}"/>
          </ac:picMkLst>
        </pc:picChg>
        <pc:picChg chg="mod">
          <ac:chgData name="Mohammad Zeynoddin" userId="b48cdb18-f106-40a4-9f51-9c24cfd98f70" providerId="ADAL" clId="{7F24E18A-A409-4FC5-9703-BF416E1AD227}" dt="2025-11-06T16:22:06.171" v="11360" actId="1037"/>
          <ac:picMkLst>
            <pc:docMk/>
            <pc:sldMk cId="2418094490" sldId="417"/>
            <ac:picMk id="68" creationId="{FA8EAF19-7F1F-4AF5-7AF9-6128AC2CB793}"/>
          </ac:picMkLst>
        </pc:picChg>
        <pc:cxnChg chg="mod">
          <ac:chgData name="Mohammad Zeynoddin" userId="b48cdb18-f106-40a4-9f51-9c24cfd98f70" providerId="ADAL" clId="{7F24E18A-A409-4FC5-9703-BF416E1AD227}" dt="2025-11-06T16:22:25.191" v="11363" actId="14100"/>
          <ac:cxnSpMkLst>
            <pc:docMk/>
            <pc:sldMk cId="2418094490" sldId="417"/>
            <ac:cxnSpMk id="54" creationId="{EF47B474-1571-53EC-63AB-CF794B22C42F}"/>
          </ac:cxnSpMkLst>
        </pc:cxnChg>
        <pc:cxnChg chg="add mod">
          <ac:chgData name="Mohammad Zeynoddin" userId="b48cdb18-f106-40a4-9f51-9c24cfd98f70" providerId="ADAL" clId="{7F24E18A-A409-4FC5-9703-BF416E1AD227}" dt="2025-11-06T16:21:08.789" v="11334" actId="1038"/>
          <ac:cxnSpMkLst>
            <pc:docMk/>
            <pc:sldMk cId="2418094490" sldId="417"/>
            <ac:cxnSpMk id="86" creationId="{1F37A2E1-AE46-881F-0A0C-16D5B91BCF8E}"/>
          </ac:cxnSpMkLst>
        </pc:cxnChg>
        <pc:cxnChg chg="add mod">
          <ac:chgData name="Mohammad Zeynoddin" userId="b48cdb18-f106-40a4-9f51-9c24cfd98f70" providerId="ADAL" clId="{7F24E18A-A409-4FC5-9703-BF416E1AD227}" dt="2025-11-06T16:21:57.247" v="11356" actId="14100"/>
          <ac:cxnSpMkLst>
            <pc:docMk/>
            <pc:sldMk cId="2418094490" sldId="417"/>
            <ac:cxnSpMk id="93" creationId="{71C07E32-DFF4-D27B-78E3-2208DE4781E8}"/>
          </ac:cxnSpMkLst>
        </pc:cxnChg>
      </pc:sldChg>
      <pc:sldChg chg="addSp delSp modSp add mod delAnim modAnim modNotesTx">
        <pc:chgData name="Mohammad Zeynoddin" userId="b48cdb18-f106-40a4-9f51-9c24cfd98f70" providerId="ADAL" clId="{7F24E18A-A409-4FC5-9703-BF416E1AD227}" dt="2025-11-17T23:44:32.236" v="20072" actId="113"/>
        <pc:sldMkLst>
          <pc:docMk/>
          <pc:sldMk cId="334887749" sldId="420"/>
        </pc:sldMkLst>
        <pc:spChg chg="add mod">
          <ac:chgData name="Mohammad Zeynoddin" userId="b48cdb18-f106-40a4-9f51-9c24cfd98f70" providerId="ADAL" clId="{7F24E18A-A409-4FC5-9703-BF416E1AD227}" dt="2025-11-17T23:44:32.236" v="20072" actId="113"/>
          <ac:spMkLst>
            <pc:docMk/>
            <pc:sldMk cId="334887749" sldId="420"/>
            <ac:spMk id="7" creationId="{D4F36982-536E-47FE-BE66-54C5B260A12F}"/>
          </ac:spMkLst>
        </pc:spChg>
        <pc:spChg chg="mod">
          <ac:chgData name="Mohammad Zeynoddin" userId="b48cdb18-f106-40a4-9f51-9c24cfd98f70" providerId="ADAL" clId="{7F24E18A-A409-4FC5-9703-BF416E1AD227}" dt="2025-11-17T23:41:10.466" v="20018"/>
          <ac:spMkLst>
            <pc:docMk/>
            <pc:sldMk cId="334887749" sldId="420"/>
            <ac:spMk id="10" creationId="{22A9AC8F-EF7A-219C-B302-C5B14E5A58BB}"/>
          </ac:spMkLst>
        </pc:spChg>
        <pc:spChg chg="add mod">
          <ac:chgData name="Mohammad Zeynoddin" userId="b48cdb18-f106-40a4-9f51-9c24cfd98f70" providerId="ADAL" clId="{7F24E18A-A409-4FC5-9703-BF416E1AD227}" dt="2025-11-17T21:31:13.065" v="17837" actId="1076"/>
          <ac:spMkLst>
            <pc:docMk/>
            <pc:sldMk cId="334887749" sldId="420"/>
            <ac:spMk id="11" creationId="{E2E0D986-BD71-0029-E377-6BF27516F6EC}"/>
          </ac:spMkLst>
        </pc:spChg>
        <pc:spChg chg="add mod">
          <ac:chgData name="Mohammad Zeynoddin" userId="b48cdb18-f106-40a4-9f51-9c24cfd98f70" providerId="ADAL" clId="{7F24E18A-A409-4FC5-9703-BF416E1AD227}" dt="2025-11-17T21:31:13.065" v="17837" actId="1076"/>
          <ac:spMkLst>
            <pc:docMk/>
            <pc:sldMk cId="334887749" sldId="420"/>
            <ac:spMk id="12" creationId="{1CEB6784-89FC-4839-CE5C-6A7B9DCAE8B8}"/>
          </ac:spMkLst>
        </pc:spChg>
        <pc:spChg chg="add mod">
          <ac:chgData name="Mohammad Zeynoddin" userId="b48cdb18-f106-40a4-9f51-9c24cfd98f70" providerId="ADAL" clId="{7F24E18A-A409-4FC5-9703-BF416E1AD227}" dt="2025-11-17T21:28:51.566" v="17791" actId="571"/>
          <ac:spMkLst>
            <pc:docMk/>
            <pc:sldMk cId="334887749" sldId="420"/>
            <ac:spMk id="14" creationId="{C563F7F4-250A-E0F7-BD20-4575931B317B}"/>
          </ac:spMkLst>
        </pc:spChg>
        <pc:spChg chg="add mod">
          <ac:chgData name="Mohammad Zeynoddin" userId="b48cdb18-f106-40a4-9f51-9c24cfd98f70" providerId="ADAL" clId="{7F24E18A-A409-4FC5-9703-BF416E1AD227}" dt="2025-11-17T21:31:13.065" v="17837" actId="1076"/>
          <ac:spMkLst>
            <pc:docMk/>
            <pc:sldMk cId="334887749" sldId="420"/>
            <ac:spMk id="15" creationId="{5C5EA0DE-5F82-94A7-2A57-6DF296647E1D}"/>
          </ac:spMkLst>
        </pc:spChg>
        <pc:spChg chg="add mod">
          <ac:chgData name="Mohammad Zeynoddin" userId="b48cdb18-f106-40a4-9f51-9c24cfd98f70" providerId="ADAL" clId="{7F24E18A-A409-4FC5-9703-BF416E1AD227}" dt="2025-11-17T21:31:13.065" v="17837" actId="1076"/>
          <ac:spMkLst>
            <pc:docMk/>
            <pc:sldMk cId="334887749" sldId="420"/>
            <ac:spMk id="16" creationId="{888754D1-933D-511B-7BE9-40E868F93FB8}"/>
          </ac:spMkLst>
        </pc:spChg>
        <pc:spChg chg="add mod">
          <ac:chgData name="Mohammad Zeynoddin" userId="b48cdb18-f106-40a4-9f51-9c24cfd98f70" providerId="ADAL" clId="{7F24E18A-A409-4FC5-9703-BF416E1AD227}" dt="2025-11-17T21:30:46.976" v="17836" actId="6549"/>
          <ac:spMkLst>
            <pc:docMk/>
            <pc:sldMk cId="334887749" sldId="420"/>
            <ac:spMk id="21" creationId="{051E6BC1-6FF8-7B0A-1E33-7C619E901CF6}"/>
          </ac:spMkLst>
        </pc:spChg>
        <pc:spChg chg="mod">
          <ac:chgData name="Mohammad Zeynoddin" userId="b48cdb18-f106-40a4-9f51-9c24cfd98f70" providerId="ADAL" clId="{7F24E18A-A409-4FC5-9703-BF416E1AD227}" dt="2025-11-17T23:34:33.200" v="19910"/>
          <ac:spMkLst>
            <pc:docMk/>
            <pc:sldMk cId="334887749" sldId="420"/>
            <ac:spMk id="37" creationId="{34355182-3124-AC81-8445-0452E7409AF4}"/>
          </ac:spMkLst>
        </pc:spChg>
        <pc:picChg chg="add del mod">
          <ac:chgData name="Mohammad Zeynoddin" userId="b48cdb18-f106-40a4-9f51-9c24cfd98f70" providerId="ADAL" clId="{7F24E18A-A409-4FC5-9703-BF416E1AD227}" dt="2025-11-17T21:23:55.687" v="17771" actId="478"/>
          <ac:picMkLst>
            <pc:docMk/>
            <pc:sldMk cId="334887749" sldId="420"/>
            <ac:picMk id="4" creationId="{ACFEAEE9-B2D6-F773-22B0-7BC8515FE3A9}"/>
          </ac:picMkLst>
        </pc:picChg>
        <pc:picChg chg="add mod modCrop">
          <ac:chgData name="Mohammad Zeynoddin" userId="b48cdb18-f106-40a4-9f51-9c24cfd98f70" providerId="ADAL" clId="{7F24E18A-A409-4FC5-9703-BF416E1AD227}" dt="2025-11-17T21:30:36.210" v="17834" actId="1076"/>
          <ac:picMkLst>
            <pc:docMk/>
            <pc:sldMk cId="334887749" sldId="420"/>
            <ac:picMk id="8" creationId="{F2F7948F-D0EE-FFF9-9340-BFDFF7058CE6}"/>
          </ac:picMkLst>
        </pc:picChg>
        <pc:picChg chg="add mod">
          <ac:chgData name="Mohammad Zeynoddin" userId="b48cdb18-f106-40a4-9f51-9c24cfd98f70" providerId="ADAL" clId="{7F24E18A-A409-4FC5-9703-BF416E1AD227}" dt="2025-11-17T21:28:51.566" v="17791" actId="571"/>
          <ac:picMkLst>
            <pc:docMk/>
            <pc:sldMk cId="334887749" sldId="420"/>
            <ac:picMk id="13" creationId="{6DB0DF54-C768-A822-82CD-24F3D9A99901}"/>
          </ac:picMkLst>
        </pc:picChg>
      </pc:sldChg>
      <pc:sldChg chg="addSp delSp modSp add mod modAnim modNotesTx">
        <pc:chgData name="Mohammad Zeynoddin" userId="b48cdb18-f106-40a4-9f51-9c24cfd98f70" providerId="ADAL" clId="{7F24E18A-A409-4FC5-9703-BF416E1AD227}" dt="2025-11-17T23:47:27.904" v="20115" actId="14100"/>
        <pc:sldMkLst>
          <pc:docMk/>
          <pc:sldMk cId="1447209875" sldId="422"/>
        </pc:sldMkLst>
        <pc:spChg chg="mod">
          <ac:chgData name="Mohammad Zeynoddin" userId="b48cdb18-f106-40a4-9f51-9c24cfd98f70" providerId="ADAL" clId="{7F24E18A-A409-4FC5-9703-BF416E1AD227}" dt="2025-11-17T23:44:46.424" v="20076" actId="27636"/>
          <ac:spMkLst>
            <pc:docMk/>
            <pc:sldMk cId="1447209875" sldId="422"/>
            <ac:spMk id="3" creationId="{4B7C7154-D6CF-460A-6D0A-96771890B8A3}"/>
          </ac:spMkLst>
        </pc:spChg>
        <pc:spChg chg="del">
          <ac:chgData name="Mohammad Zeynoddin" userId="b48cdb18-f106-40a4-9f51-9c24cfd98f70" providerId="ADAL" clId="{7F24E18A-A409-4FC5-9703-BF416E1AD227}" dt="2025-11-17T23:35:41.340" v="19921" actId="478"/>
          <ac:spMkLst>
            <pc:docMk/>
            <pc:sldMk cId="1447209875" sldId="422"/>
            <ac:spMk id="4" creationId="{43B62C80-0EAD-9ABA-792E-80B5BA422138}"/>
          </ac:spMkLst>
        </pc:spChg>
        <pc:spChg chg="add mod">
          <ac:chgData name="Mohammad Zeynoddin" userId="b48cdb18-f106-40a4-9f51-9c24cfd98f70" providerId="ADAL" clId="{7F24E18A-A409-4FC5-9703-BF416E1AD227}" dt="2025-11-17T23:35:54.393" v="19924" actId="14100"/>
          <ac:spMkLst>
            <pc:docMk/>
            <pc:sldMk cId="1447209875" sldId="422"/>
            <ac:spMk id="5" creationId="{E1565572-9A22-DB82-8D03-A1A6F0C4E930}"/>
          </ac:spMkLst>
        </pc:spChg>
        <pc:spChg chg="add mod">
          <ac:chgData name="Mohammad Zeynoddin" userId="b48cdb18-f106-40a4-9f51-9c24cfd98f70" providerId="ADAL" clId="{7F24E18A-A409-4FC5-9703-BF416E1AD227}" dt="2025-11-12T21:30:21.267" v="16798" actId="20577"/>
          <ac:spMkLst>
            <pc:docMk/>
            <pc:sldMk cId="1447209875" sldId="422"/>
            <ac:spMk id="8" creationId="{CDFFC699-EFB8-F216-EBE7-DB74AF69800A}"/>
          </ac:spMkLst>
        </pc:spChg>
        <pc:spChg chg="mod">
          <ac:chgData name="Mohammad Zeynoddin" userId="b48cdb18-f106-40a4-9f51-9c24cfd98f70" providerId="ADAL" clId="{7F24E18A-A409-4FC5-9703-BF416E1AD227}" dt="2025-11-17T23:47:27.904" v="20115" actId="14100"/>
          <ac:spMkLst>
            <pc:docMk/>
            <pc:sldMk cId="1447209875" sldId="422"/>
            <ac:spMk id="10" creationId="{5BD3B2CC-B810-D820-EF22-8D2807ED6278}"/>
          </ac:spMkLst>
        </pc:spChg>
        <pc:spChg chg="mod">
          <ac:chgData name="Mohammad Zeynoddin" userId="b48cdb18-f106-40a4-9f51-9c24cfd98f70" providerId="ADAL" clId="{7F24E18A-A409-4FC5-9703-BF416E1AD227}" dt="2025-11-17T23:34:27.521" v="19906"/>
          <ac:spMkLst>
            <pc:docMk/>
            <pc:sldMk cId="1447209875" sldId="422"/>
            <ac:spMk id="37" creationId="{4159E234-1653-AF0D-FB0B-3CC1819C4E66}"/>
          </ac:spMkLst>
        </pc:spChg>
        <pc:picChg chg="add mod">
          <ac:chgData name="Mohammad Zeynoddin" userId="b48cdb18-f106-40a4-9f51-9c24cfd98f70" providerId="ADAL" clId="{7F24E18A-A409-4FC5-9703-BF416E1AD227}" dt="2025-11-17T23:47:22.846" v="20114" actId="14100"/>
          <ac:picMkLst>
            <pc:docMk/>
            <pc:sldMk cId="1447209875" sldId="422"/>
            <ac:picMk id="7" creationId="{4D1ABCC4-F364-FC5C-D833-A73794125596}"/>
          </ac:picMkLst>
        </pc:picChg>
      </pc:sldChg>
      <pc:sldChg chg="addSp delSp modSp add mod ord modNotesTx">
        <pc:chgData name="Mohammad Zeynoddin" userId="b48cdb18-f106-40a4-9f51-9c24cfd98f70" providerId="ADAL" clId="{7F24E18A-A409-4FC5-9703-BF416E1AD227}" dt="2025-11-17T23:44:24.142" v="20069" actId="113"/>
        <pc:sldMkLst>
          <pc:docMk/>
          <pc:sldMk cId="819920791" sldId="425"/>
        </pc:sldMkLst>
        <pc:spChg chg="mod">
          <ac:chgData name="Mohammad Zeynoddin" userId="b48cdb18-f106-40a4-9f51-9c24cfd98f70" providerId="ADAL" clId="{7F24E18A-A409-4FC5-9703-BF416E1AD227}" dt="2025-11-17T23:44:10.158" v="20066" actId="1076"/>
          <ac:spMkLst>
            <pc:docMk/>
            <pc:sldMk cId="819920791" sldId="425"/>
            <ac:spMk id="3" creationId="{9D7F2592-C2AC-CE30-F103-12D643ADCFEC}"/>
          </ac:spMkLst>
        </pc:spChg>
        <pc:spChg chg="mod">
          <ac:chgData name="Mohammad Zeynoddin" userId="b48cdb18-f106-40a4-9f51-9c24cfd98f70" providerId="ADAL" clId="{7F24E18A-A409-4FC5-9703-BF416E1AD227}" dt="2025-11-17T23:44:24.142" v="20069" actId="113"/>
          <ac:spMkLst>
            <pc:docMk/>
            <pc:sldMk cId="819920791" sldId="425"/>
            <ac:spMk id="7" creationId="{E4CFE304-8C6C-CD9C-A24E-1763E706D518}"/>
          </ac:spMkLst>
        </pc:spChg>
        <pc:spChg chg="add mod">
          <ac:chgData name="Mohammad Zeynoddin" userId="b48cdb18-f106-40a4-9f51-9c24cfd98f70" providerId="ADAL" clId="{7F24E18A-A409-4FC5-9703-BF416E1AD227}" dt="2025-11-13T20:23:57.342" v="17623" actId="20577"/>
          <ac:spMkLst>
            <pc:docMk/>
            <pc:sldMk cId="819920791" sldId="425"/>
            <ac:spMk id="10" creationId="{513015F8-16CE-A69B-BB21-38ECB3A96C85}"/>
          </ac:spMkLst>
        </pc:spChg>
        <pc:spChg chg="add mod">
          <ac:chgData name="Mohammad Zeynoddin" userId="b48cdb18-f106-40a4-9f51-9c24cfd98f70" providerId="ADAL" clId="{7F24E18A-A409-4FC5-9703-BF416E1AD227}" dt="2025-11-13T20:23:59.572" v="17624" actId="20577"/>
          <ac:spMkLst>
            <pc:docMk/>
            <pc:sldMk cId="819920791" sldId="425"/>
            <ac:spMk id="11" creationId="{75AA9631-EC8B-8D78-DCA9-5B281936C903}"/>
          </ac:spMkLst>
        </pc:spChg>
        <pc:spChg chg="mod">
          <ac:chgData name="Mohammad Zeynoddin" userId="b48cdb18-f106-40a4-9f51-9c24cfd98f70" providerId="ADAL" clId="{7F24E18A-A409-4FC5-9703-BF416E1AD227}" dt="2025-11-17T23:34:35.632" v="19912"/>
          <ac:spMkLst>
            <pc:docMk/>
            <pc:sldMk cId="819920791" sldId="425"/>
            <ac:spMk id="37" creationId="{3A8236AF-83F2-12A4-11B2-D43D7D8CC0A3}"/>
          </ac:spMkLst>
        </pc:spChg>
        <pc:graphicFrameChg chg="add mod">
          <ac:chgData name="Mohammad Zeynoddin" userId="b48cdb18-f106-40a4-9f51-9c24cfd98f70" providerId="ADAL" clId="{7F24E18A-A409-4FC5-9703-BF416E1AD227}" dt="2025-11-12T20:41:45.310" v="16112"/>
          <ac:graphicFrameMkLst>
            <pc:docMk/>
            <pc:sldMk cId="819920791" sldId="425"/>
            <ac:graphicFrameMk id="5" creationId="{8FDBF05E-7D4B-9ED7-4D72-3CCBF5D9B95E}"/>
          </ac:graphicFrameMkLst>
        </pc:graphicFrameChg>
        <pc:picChg chg="add mod">
          <ac:chgData name="Mohammad Zeynoddin" userId="b48cdb18-f106-40a4-9f51-9c24cfd98f70" providerId="ADAL" clId="{7F24E18A-A409-4FC5-9703-BF416E1AD227}" dt="2025-11-17T23:44:16.937" v="20067" actId="14100"/>
          <ac:picMkLst>
            <pc:docMk/>
            <pc:sldMk cId="819920791" sldId="425"/>
            <ac:picMk id="4" creationId="{E4F084CD-D3B3-5C95-C8D1-F48BDACAC9EA}"/>
          </ac:picMkLst>
        </pc:picChg>
        <pc:picChg chg="add mod ord">
          <ac:chgData name="Mohammad Zeynoddin" userId="b48cdb18-f106-40a4-9f51-9c24cfd98f70" providerId="ADAL" clId="{7F24E18A-A409-4FC5-9703-BF416E1AD227}" dt="2025-11-17T23:44:21.400" v="20068" actId="14100"/>
          <ac:picMkLst>
            <pc:docMk/>
            <pc:sldMk cId="819920791" sldId="425"/>
            <ac:picMk id="8" creationId="{464C5639-762E-D1F9-C9DF-47E971169D48}"/>
          </ac:picMkLst>
        </pc:picChg>
      </pc:sldChg>
      <pc:sldChg chg="addSp delSp modSp add del mod modAnim modNotesTx">
        <pc:chgData name="Mohammad Zeynoddin" userId="b48cdb18-f106-40a4-9f51-9c24cfd98f70" providerId="ADAL" clId="{7F24E18A-A409-4FC5-9703-BF416E1AD227}" dt="2025-11-17T23:50:46.369" v="20154" actId="255"/>
        <pc:sldMkLst>
          <pc:docMk/>
          <pc:sldMk cId="2971995419" sldId="428"/>
        </pc:sldMkLst>
        <pc:spChg chg="mod">
          <ac:chgData name="Mohammad Zeynoddin" userId="b48cdb18-f106-40a4-9f51-9c24cfd98f70" providerId="ADAL" clId="{7F24E18A-A409-4FC5-9703-BF416E1AD227}" dt="2025-11-06T15:13:51.223" v="10248" actId="20577"/>
          <ac:spMkLst>
            <pc:docMk/>
            <pc:sldMk cId="2971995419" sldId="428"/>
            <ac:spMk id="3" creationId="{17E0BC1D-9F69-A1E9-7859-36F582A2D264}"/>
          </ac:spMkLst>
        </pc:spChg>
        <pc:spChg chg="add mod">
          <ac:chgData name="Mohammad Zeynoddin" userId="b48cdb18-f106-40a4-9f51-9c24cfd98f70" providerId="ADAL" clId="{7F24E18A-A409-4FC5-9703-BF416E1AD227}" dt="2025-11-06T14:59:24.268" v="9998"/>
          <ac:spMkLst>
            <pc:docMk/>
            <pc:sldMk cId="2971995419" sldId="428"/>
            <ac:spMk id="4" creationId="{538472B3-E234-81C9-C1DC-D531914494A6}"/>
          </ac:spMkLst>
        </pc:spChg>
        <pc:spChg chg="mod">
          <ac:chgData name="Mohammad Zeynoddin" userId="b48cdb18-f106-40a4-9f51-9c24cfd98f70" providerId="ADAL" clId="{7F24E18A-A409-4FC5-9703-BF416E1AD227}" dt="2025-11-17T23:50:46.369" v="20154" actId="255"/>
          <ac:spMkLst>
            <pc:docMk/>
            <pc:sldMk cId="2971995419" sldId="428"/>
            <ac:spMk id="10" creationId="{B5A6629C-1AD2-5092-90D2-7311C4686553}"/>
          </ac:spMkLst>
        </pc:spChg>
        <pc:spChg chg="add mod">
          <ac:chgData name="Mohammad Zeynoddin" userId="b48cdb18-f106-40a4-9f51-9c24cfd98f70" providerId="ADAL" clId="{7F24E18A-A409-4FC5-9703-BF416E1AD227}" dt="2025-11-17T23:34:58.485" v="19916"/>
          <ac:spMkLst>
            <pc:docMk/>
            <pc:sldMk cId="2971995419" sldId="428"/>
            <ac:spMk id="12" creationId="{AA8E4E0F-2748-40C3-7ADD-66745F122974}"/>
          </ac:spMkLst>
        </pc:spChg>
        <pc:spChg chg="add mod">
          <ac:chgData name="Mohammad Zeynoddin" userId="b48cdb18-f106-40a4-9f51-9c24cfd98f70" providerId="ADAL" clId="{7F24E18A-A409-4FC5-9703-BF416E1AD227}" dt="2025-11-17T21:32:49.457" v="17840" actId="20577"/>
          <ac:spMkLst>
            <pc:docMk/>
            <pc:sldMk cId="2971995419" sldId="428"/>
            <ac:spMk id="15" creationId="{0FDB4485-1DB7-FC0A-8708-A37ED4BE0417}"/>
          </ac:spMkLst>
        </pc:spChg>
        <pc:graphicFrameChg chg="add mod">
          <ac:chgData name="Mohammad Zeynoddin" userId="b48cdb18-f106-40a4-9f51-9c24cfd98f70" providerId="ADAL" clId="{7F24E18A-A409-4FC5-9703-BF416E1AD227}" dt="2025-11-06T15:19:59.045" v="10512" actId="113"/>
          <ac:graphicFrameMkLst>
            <pc:docMk/>
            <pc:sldMk cId="2971995419" sldId="428"/>
            <ac:graphicFrameMk id="13" creationId="{56D02A5D-4B4E-E75E-C29D-F1E8B07B6094}"/>
          </ac:graphicFrameMkLst>
        </pc:graphicFrameChg>
        <pc:graphicFrameChg chg="add mod modGraphic">
          <ac:chgData name="Mohammad Zeynoddin" userId="b48cdb18-f106-40a4-9f51-9c24cfd98f70" providerId="ADAL" clId="{7F24E18A-A409-4FC5-9703-BF416E1AD227}" dt="2025-11-06T15:19:48.952" v="10509" actId="2711"/>
          <ac:graphicFrameMkLst>
            <pc:docMk/>
            <pc:sldMk cId="2971995419" sldId="428"/>
            <ac:graphicFrameMk id="14" creationId="{71D277A6-C661-2C89-006F-B6568517D553}"/>
          </ac:graphicFrameMkLst>
        </pc:graphicFrameChg>
        <pc:picChg chg="add mod">
          <ac:chgData name="Mohammad Zeynoddin" userId="b48cdb18-f106-40a4-9f51-9c24cfd98f70" providerId="ADAL" clId="{7F24E18A-A409-4FC5-9703-BF416E1AD227}" dt="2025-11-06T14:59:24.268" v="9998"/>
          <ac:picMkLst>
            <pc:docMk/>
            <pc:sldMk cId="2971995419" sldId="428"/>
            <ac:picMk id="11" creationId="{1FD36D38-04DA-6848-B8E1-CE5AF9DE65C5}"/>
          </ac:picMkLst>
        </pc:picChg>
      </pc:sldChg>
      <pc:sldChg chg="addSp delSp modSp add del mod delAnim modNotesTx">
        <pc:chgData name="Mohammad Zeynoddin" userId="b48cdb18-f106-40a4-9f51-9c24cfd98f70" providerId="ADAL" clId="{7F24E18A-A409-4FC5-9703-BF416E1AD227}" dt="2025-11-17T23:49:19.585" v="20137" actId="1076"/>
        <pc:sldMkLst>
          <pc:docMk/>
          <pc:sldMk cId="1268616540" sldId="429"/>
        </pc:sldMkLst>
        <pc:spChg chg="mod">
          <ac:chgData name="Mohammad Zeynoddin" userId="b48cdb18-f106-40a4-9f51-9c24cfd98f70" providerId="ADAL" clId="{7F24E18A-A409-4FC5-9703-BF416E1AD227}" dt="2025-11-17T23:48:32.913" v="20129" actId="1076"/>
          <ac:spMkLst>
            <pc:docMk/>
            <pc:sldMk cId="1268616540" sldId="429"/>
            <ac:spMk id="3" creationId="{8A594859-674B-D0D2-A1A1-020987BAEC44}"/>
          </ac:spMkLst>
        </pc:spChg>
        <pc:spChg chg="del">
          <ac:chgData name="Mohammad Zeynoddin" userId="b48cdb18-f106-40a4-9f51-9c24cfd98f70" providerId="ADAL" clId="{7F24E18A-A409-4FC5-9703-BF416E1AD227}" dt="2025-11-17T23:48:05.632" v="20116" actId="478"/>
          <ac:spMkLst>
            <pc:docMk/>
            <pc:sldMk cId="1268616540" sldId="429"/>
            <ac:spMk id="4" creationId="{7E636AAB-AD78-E8B5-8286-32207BD79524}"/>
          </ac:spMkLst>
        </pc:spChg>
        <pc:spChg chg="mod">
          <ac:chgData name="Mohammad Zeynoddin" userId="b48cdb18-f106-40a4-9f51-9c24cfd98f70" providerId="ADAL" clId="{7F24E18A-A409-4FC5-9703-BF416E1AD227}" dt="2025-11-17T23:34:53.605" v="19914"/>
          <ac:spMkLst>
            <pc:docMk/>
            <pc:sldMk cId="1268616540" sldId="429"/>
            <ac:spMk id="8" creationId="{837CC1C8-C717-4EF8-7F3C-B9B8A078563E}"/>
          </ac:spMkLst>
        </pc:spChg>
        <pc:spChg chg="add mod">
          <ac:chgData name="Mohammad Zeynoddin" userId="b48cdb18-f106-40a4-9f51-9c24cfd98f70" providerId="ADAL" clId="{7F24E18A-A409-4FC5-9703-BF416E1AD227}" dt="2025-11-17T21:32:42.030" v="17838" actId="20577"/>
          <ac:spMkLst>
            <pc:docMk/>
            <pc:sldMk cId="1268616540" sldId="429"/>
            <ac:spMk id="26" creationId="{57D5E9B2-E2F8-0B95-CFEE-CC91C3D6340B}"/>
          </ac:spMkLst>
        </pc:spChg>
        <pc:spChg chg="add mod">
          <ac:chgData name="Mohammad Zeynoddin" userId="b48cdb18-f106-40a4-9f51-9c24cfd98f70" providerId="ADAL" clId="{7F24E18A-A409-4FC5-9703-BF416E1AD227}" dt="2025-11-17T23:49:19.585" v="20137" actId="1076"/>
          <ac:spMkLst>
            <pc:docMk/>
            <pc:sldMk cId="1268616540" sldId="429"/>
            <ac:spMk id="33" creationId="{CCFA7FF8-2F50-8C02-4A5C-AC3D58405EF9}"/>
          </ac:spMkLst>
        </pc:spChg>
      </pc:sldChg>
      <pc:sldChg chg="addSp delSp modSp add del mod modNotesTx">
        <pc:chgData name="Mohammad Zeynoddin" userId="b48cdb18-f106-40a4-9f51-9c24cfd98f70" providerId="ADAL" clId="{7F24E18A-A409-4FC5-9703-BF416E1AD227}" dt="2025-11-17T23:49:48.985" v="20141" actId="14100"/>
        <pc:sldMkLst>
          <pc:docMk/>
          <pc:sldMk cId="3497172550" sldId="433"/>
        </pc:sldMkLst>
        <pc:spChg chg="mod">
          <ac:chgData name="Mohammad Zeynoddin" userId="b48cdb18-f106-40a4-9f51-9c24cfd98f70" providerId="ADAL" clId="{7F24E18A-A409-4FC5-9703-BF416E1AD227}" dt="2025-11-06T15:08:48.963" v="10172"/>
          <ac:spMkLst>
            <pc:docMk/>
            <pc:sldMk cId="3497172550" sldId="433"/>
            <ac:spMk id="3" creationId="{A4D362D7-ED0E-543B-5CBD-FCEEAB4BB079}"/>
          </ac:spMkLst>
        </pc:spChg>
        <pc:spChg chg="mod">
          <ac:chgData name="Mohammad Zeynoddin" userId="b48cdb18-f106-40a4-9f51-9c24cfd98f70" providerId="ADAL" clId="{7F24E18A-A409-4FC5-9703-BF416E1AD227}" dt="2025-11-17T23:49:32.433" v="20139" actId="27636"/>
          <ac:spMkLst>
            <pc:docMk/>
            <pc:sldMk cId="3497172550" sldId="433"/>
            <ac:spMk id="4" creationId="{03C4E16E-3390-1246-D612-FE6EED7DD1EE}"/>
          </ac:spMkLst>
        </pc:spChg>
        <pc:spChg chg="mod">
          <ac:chgData name="Mohammad Zeynoddin" userId="b48cdb18-f106-40a4-9f51-9c24cfd98f70" providerId="ADAL" clId="{7F24E18A-A409-4FC5-9703-BF416E1AD227}" dt="2025-11-17T21:36:16.326" v="17883" actId="571"/>
          <ac:spMkLst>
            <pc:docMk/>
            <pc:sldMk cId="3497172550" sldId="433"/>
            <ac:spMk id="6" creationId="{CA0DCB87-78C6-1213-D476-5BE431F92D73}"/>
          </ac:spMkLst>
        </pc:spChg>
        <pc:spChg chg="mod">
          <ac:chgData name="Mohammad Zeynoddin" userId="b48cdb18-f106-40a4-9f51-9c24cfd98f70" providerId="ADAL" clId="{7F24E18A-A409-4FC5-9703-BF416E1AD227}" dt="2025-11-17T23:34:56.894" v="19915"/>
          <ac:spMkLst>
            <pc:docMk/>
            <pc:sldMk cId="3497172550" sldId="433"/>
            <ac:spMk id="8" creationId="{557BEFED-E32B-F913-5B40-D5F598D4715D}"/>
          </ac:spMkLst>
        </pc:spChg>
        <pc:spChg chg="add mod">
          <ac:chgData name="Mohammad Zeynoddin" userId="b48cdb18-f106-40a4-9f51-9c24cfd98f70" providerId="ADAL" clId="{7F24E18A-A409-4FC5-9703-BF416E1AD227}" dt="2025-11-17T23:49:48.985" v="20141" actId="14100"/>
          <ac:spMkLst>
            <pc:docMk/>
            <pc:sldMk cId="3497172550" sldId="433"/>
            <ac:spMk id="9" creationId="{FC3E98B2-79B9-8C10-71F4-8FFBE3F24494}"/>
          </ac:spMkLst>
        </pc:spChg>
        <pc:spChg chg="mod">
          <ac:chgData name="Mohammad Zeynoddin" userId="b48cdb18-f106-40a4-9f51-9c24cfd98f70" providerId="ADAL" clId="{7F24E18A-A409-4FC5-9703-BF416E1AD227}" dt="2025-11-17T21:36:16.326" v="17883" actId="571"/>
          <ac:spMkLst>
            <pc:docMk/>
            <pc:sldMk cId="3497172550" sldId="433"/>
            <ac:spMk id="19" creationId="{0DF84B3F-B212-036D-6E8C-80337EBEC0AB}"/>
          </ac:spMkLst>
        </pc:spChg>
        <pc:spChg chg="add mod">
          <ac:chgData name="Mohammad Zeynoddin" userId="b48cdb18-f106-40a4-9f51-9c24cfd98f70" providerId="ADAL" clId="{7F24E18A-A409-4FC5-9703-BF416E1AD227}" dt="2025-11-17T21:32:45.520" v="17839" actId="20577"/>
          <ac:spMkLst>
            <pc:docMk/>
            <pc:sldMk cId="3497172550" sldId="433"/>
            <ac:spMk id="20" creationId="{28B260E0-B392-D4B5-0A89-79CC7CA38A3C}"/>
          </ac:spMkLst>
        </pc:spChg>
        <pc:spChg chg="add mod">
          <ac:chgData name="Mohammad Zeynoddin" userId="b48cdb18-f106-40a4-9f51-9c24cfd98f70" providerId="ADAL" clId="{7F24E18A-A409-4FC5-9703-BF416E1AD227}" dt="2025-11-06T15:09:39.473" v="10190" actId="1076"/>
          <ac:spMkLst>
            <pc:docMk/>
            <pc:sldMk cId="3497172550" sldId="433"/>
            <ac:spMk id="22" creationId="{18A5D508-EE26-8D6E-9B8C-D6C84903B7CB}"/>
          </ac:spMkLst>
        </pc:spChg>
        <pc:spChg chg="add mod">
          <ac:chgData name="Mohammad Zeynoddin" userId="b48cdb18-f106-40a4-9f51-9c24cfd98f70" providerId="ADAL" clId="{7F24E18A-A409-4FC5-9703-BF416E1AD227}" dt="2025-11-06T15:10:58.709" v="10191" actId="1076"/>
          <ac:spMkLst>
            <pc:docMk/>
            <pc:sldMk cId="3497172550" sldId="433"/>
            <ac:spMk id="23" creationId="{B82D9465-3749-E6F4-993B-A89B5DD5FF05}"/>
          </ac:spMkLst>
        </pc:spChg>
        <pc:spChg chg="add mod">
          <ac:chgData name="Mohammad Zeynoddin" userId="b48cdb18-f106-40a4-9f51-9c24cfd98f70" providerId="ADAL" clId="{7F24E18A-A409-4FC5-9703-BF416E1AD227}" dt="2025-11-06T15:11:02.870" v="10192" actId="1076"/>
          <ac:spMkLst>
            <pc:docMk/>
            <pc:sldMk cId="3497172550" sldId="433"/>
            <ac:spMk id="24" creationId="{0425D7D7-C4E0-F1C5-7F07-A35DD6EC3D56}"/>
          </ac:spMkLst>
        </pc:spChg>
        <pc:spChg chg="add mod">
          <ac:chgData name="Mohammad Zeynoddin" userId="b48cdb18-f106-40a4-9f51-9c24cfd98f70" providerId="ADAL" clId="{7F24E18A-A409-4FC5-9703-BF416E1AD227}" dt="2025-11-06T15:11:05.986" v="10193" actId="1076"/>
          <ac:spMkLst>
            <pc:docMk/>
            <pc:sldMk cId="3497172550" sldId="433"/>
            <ac:spMk id="25" creationId="{2835A3BD-28C4-E12D-6A62-001D54CA7501}"/>
          </ac:spMkLst>
        </pc:spChg>
        <pc:spChg chg="del mod">
          <ac:chgData name="Mohammad Zeynoddin" userId="b48cdb18-f106-40a4-9f51-9c24cfd98f70" providerId="ADAL" clId="{7F24E18A-A409-4FC5-9703-BF416E1AD227}" dt="2025-11-17T21:36:13.497" v="17882" actId="478"/>
          <ac:spMkLst>
            <pc:docMk/>
            <pc:sldMk cId="3497172550" sldId="433"/>
            <ac:spMk id="26" creationId="{7F7EC406-2909-AC71-B1BB-D94B02C9E8DB}"/>
          </ac:spMkLst>
        </pc:spChg>
        <pc:spChg chg="add mod">
          <ac:chgData name="Mohammad Zeynoddin" userId="b48cdb18-f106-40a4-9f51-9c24cfd98f70" providerId="ADAL" clId="{7F24E18A-A409-4FC5-9703-BF416E1AD227}" dt="2025-11-17T21:36:42.497" v="17891" actId="14100"/>
          <ac:spMkLst>
            <pc:docMk/>
            <pc:sldMk cId="3497172550" sldId="433"/>
            <ac:spMk id="28" creationId="{7ABB455F-4343-7936-E03B-BBB7674C0EFB}"/>
          </ac:spMkLst>
        </pc:spChg>
        <pc:spChg chg="mod">
          <ac:chgData name="Mohammad Zeynoddin" userId="b48cdb18-f106-40a4-9f51-9c24cfd98f70" providerId="ADAL" clId="{7F24E18A-A409-4FC5-9703-BF416E1AD227}" dt="2025-11-13T20:24:19.997" v="17631" actId="1076"/>
          <ac:spMkLst>
            <pc:docMk/>
            <pc:sldMk cId="3497172550" sldId="433"/>
            <ac:spMk id="29" creationId="{B22EECCD-7927-FA8A-98E2-CB5416CECC58}"/>
          </ac:spMkLst>
        </pc:spChg>
        <pc:grpChg chg="mod">
          <ac:chgData name="Mohammad Zeynoddin" userId="b48cdb18-f106-40a4-9f51-9c24cfd98f70" providerId="ADAL" clId="{7F24E18A-A409-4FC5-9703-BF416E1AD227}" dt="2025-11-17T21:36:16.326" v="17883" actId="571"/>
          <ac:grpSpMkLst>
            <pc:docMk/>
            <pc:sldMk cId="3497172550" sldId="433"/>
            <ac:grpSpMk id="27" creationId="{90A1AEFD-7AF1-3FFC-AA96-F7418C0D3C75}"/>
          </ac:grpSpMkLst>
        </pc:grpChg>
        <pc:graphicFrameChg chg="add mod">
          <ac:chgData name="Mohammad Zeynoddin" userId="b48cdb18-f106-40a4-9f51-9c24cfd98f70" providerId="ADAL" clId="{7F24E18A-A409-4FC5-9703-BF416E1AD227}" dt="2025-11-17T21:34:39.257" v="17849" actId="2084"/>
          <ac:graphicFrameMkLst>
            <pc:docMk/>
            <pc:sldMk cId="3497172550" sldId="433"/>
            <ac:graphicFrameMk id="21" creationId="{CF73E241-6E8A-7FA2-D173-F52781F077DE}"/>
          </ac:graphicFrameMkLst>
        </pc:graphicFrameChg>
        <pc:picChg chg="add mod">
          <ac:chgData name="Mohammad Zeynoddin" userId="b48cdb18-f106-40a4-9f51-9c24cfd98f70" providerId="ADAL" clId="{7F24E18A-A409-4FC5-9703-BF416E1AD227}" dt="2025-11-17T21:36:16.326" v="17883" actId="571"/>
          <ac:picMkLst>
            <pc:docMk/>
            <pc:sldMk cId="3497172550" sldId="433"/>
            <ac:picMk id="10" creationId="{2E5DF218-4C33-BC98-60FF-5173A2E41CDF}"/>
          </ac:picMkLst>
        </pc:picChg>
      </pc:sldChg>
      <pc:sldChg chg="addSp delSp modSp add del mod modNotesTx">
        <pc:chgData name="Mohammad Zeynoddin" userId="b48cdb18-f106-40a4-9f51-9c24cfd98f70" providerId="ADAL" clId="{7F24E18A-A409-4FC5-9703-BF416E1AD227}" dt="2025-11-17T23:51:14.240" v="20159" actId="27636"/>
        <pc:sldMkLst>
          <pc:docMk/>
          <pc:sldMk cId="3919261082" sldId="435"/>
        </pc:sldMkLst>
        <pc:spChg chg="mod">
          <ac:chgData name="Mohammad Zeynoddin" userId="b48cdb18-f106-40a4-9f51-9c24cfd98f70" providerId="ADAL" clId="{7F24E18A-A409-4FC5-9703-BF416E1AD227}" dt="2025-11-11T16:07:33.912" v="12613" actId="27636"/>
          <ac:spMkLst>
            <pc:docMk/>
            <pc:sldMk cId="3919261082" sldId="435"/>
            <ac:spMk id="3" creationId="{55470D1C-459D-D71F-85E0-F6541522C0FD}"/>
          </ac:spMkLst>
        </pc:spChg>
        <pc:spChg chg="mod">
          <ac:chgData name="Mohammad Zeynoddin" userId="b48cdb18-f106-40a4-9f51-9c24cfd98f70" providerId="ADAL" clId="{7F24E18A-A409-4FC5-9703-BF416E1AD227}" dt="2025-11-17T23:51:14.240" v="20159" actId="27636"/>
          <ac:spMkLst>
            <pc:docMk/>
            <pc:sldMk cId="3919261082" sldId="435"/>
            <ac:spMk id="5" creationId="{E640099B-4A86-8094-F860-453A4155A666}"/>
          </ac:spMkLst>
        </pc:spChg>
        <pc:spChg chg="mod">
          <ac:chgData name="Mohammad Zeynoddin" userId="b48cdb18-f106-40a4-9f51-9c24cfd98f70" providerId="ADAL" clId="{7F24E18A-A409-4FC5-9703-BF416E1AD227}" dt="2025-11-17T23:34:59.744" v="19917"/>
          <ac:spMkLst>
            <pc:docMk/>
            <pc:sldMk cId="3919261082" sldId="435"/>
            <ac:spMk id="12" creationId="{C656AA82-B7DE-B29B-6C3E-6CDE2D45185A}"/>
          </ac:spMkLst>
        </pc:spChg>
        <pc:spChg chg="mod">
          <ac:chgData name="Mohammad Zeynoddin" userId="b48cdb18-f106-40a4-9f51-9c24cfd98f70" providerId="ADAL" clId="{7F24E18A-A409-4FC5-9703-BF416E1AD227}" dt="2025-11-17T21:32:54.374" v="17843" actId="20577"/>
          <ac:spMkLst>
            <pc:docMk/>
            <pc:sldMk cId="3919261082" sldId="435"/>
            <ac:spMk id="17" creationId="{EEED09B1-F594-8E5D-732A-C1A17AA08B64}"/>
          </ac:spMkLst>
        </pc:spChg>
        <pc:spChg chg="add mod">
          <ac:chgData name="Mohammad Zeynoddin" userId="b48cdb18-f106-40a4-9f51-9c24cfd98f70" providerId="ADAL" clId="{7F24E18A-A409-4FC5-9703-BF416E1AD227}" dt="2025-11-17T22:29:13.541" v="18110" actId="1076"/>
          <ac:spMkLst>
            <pc:docMk/>
            <pc:sldMk cId="3919261082" sldId="435"/>
            <ac:spMk id="26" creationId="{C8C880AE-3508-03A1-F2FC-1F12889AEB2D}"/>
          </ac:spMkLst>
        </pc:spChg>
        <pc:graphicFrameChg chg="add mod">
          <ac:chgData name="Mohammad Zeynoddin" userId="b48cdb18-f106-40a4-9f51-9c24cfd98f70" providerId="ADAL" clId="{7F24E18A-A409-4FC5-9703-BF416E1AD227}" dt="2025-11-17T22:10:06.068" v="17976"/>
          <ac:graphicFrameMkLst>
            <pc:docMk/>
            <pc:sldMk cId="3919261082" sldId="435"/>
            <ac:graphicFrameMk id="6" creationId="{156DF6BE-F623-C530-5558-F64D8D83D687}"/>
          </ac:graphicFrameMkLst>
        </pc:graphicFrameChg>
        <pc:graphicFrameChg chg="add del mod">
          <ac:chgData name="Mohammad Zeynoddin" userId="b48cdb18-f106-40a4-9f51-9c24cfd98f70" providerId="ADAL" clId="{7F24E18A-A409-4FC5-9703-BF416E1AD227}" dt="2025-11-17T21:37:54.160" v="17899" actId="478"/>
          <ac:graphicFrameMkLst>
            <pc:docMk/>
            <pc:sldMk cId="3919261082" sldId="435"/>
            <ac:graphicFrameMk id="9" creationId="{156DF6BE-F623-C530-5558-F64D8D83D687}"/>
          </ac:graphicFrameMkLst>
        </pc:graphicFrameChg>
        <pc:graphicFrameChg chg="add del mod">
          <ac:chgData name="Mohammad Zeynoddin" userId="b48cdb18-f106-40a4-9f51-9c24cfd98f70" providerId="ADAL" clId="{7F24E18A-A409-4FC5-9703-BF416E1AD227}" dt="2025-11-17T22:27:34.311" v="18069" actId="478"/>
          <ac:graphicFrameMkLst>
            <pc:docMk/>
            <pc:sldMk cId="3919261082" sldId="435"/>
            <ac:graphicFrameMk id="10" creationId="{ED1DE157-372C-E5D4-CE3D-82C71A18D02D}"/>
          </ac:graphicFrameMkLst>
        </pc:graphicFrameChg>
        <pc:graphicFrameChg chg="add del mod">
          <ac:chgData name="Mohammad Zeynoddin" userId="b48cdb18-f106-40a4-9f51-9c24cfd98f70" providerId="ADAL" clId="{7F24E18A-A409-4FC5-9703-BF416E1AD227}" dt="2025-11-17T22:27:35.605" v="18070" actId="478"/>
          <ac:graphicFrameMkLst>
            <pc:docMk/>
            <pc:sldMk cId="3919261082" sldId="435"/>
            <ac:graphicFrameMk id="13" creationId="{574B0DDF-6232-525A-BE9D-E104ACB61CED}"/>
          </ac:graphicFrameMkLst>
        </pc:graphicFrameChg>
        <pc:graphicFrameChg chg="add del mod">
          <ac:chgData name="Mohammad Zeynoddin" userId="b48cdb18-f106-40a4-9f51-9c24cfd98f70" providerId="ADAL" clId="{7F24E18A-A409-4FC5-9703-BF416E1AD227}" dt="2025-11-17T21:37:53.063" v="17898" actId="478"/>
          <ac:graphicFrameMkLst>
            <pc:docMk/>
            <pc:sldMk cId="3919261082" sldId="435"/>
            <ac:graphicFrameMk id="14" creationId="{ED1DE157-372C-E5D4-CE3D-82C71A18D02D}"/>
          </ac:graphicFrameMkLst>
        </pc:graphicFrameChg>
        <pc:graphicFrameChg chg="add del mod">
          <ac:chgData name="Mohammad Zeynoddin" userId="b48cdb18-f106-40a4-9f51-9c24cfd98f70" providerId="ADAL" clId="{7F24E18A-A409-4FC5-9703-BF416E1AD227}" dt="2025-11-17T21:37:51.446" v="17897" actId="478"/>
          <ac:graphicFrameMkLst>
            <pc:docMk/>
            <pc:sldMk cId="3919261082" sldId="435"/>
            <ac:graphicFrameMk id="15" creationId="{574B0DDF-6232-525A-BE9D-E104ACB61CED}"/>
          </ac:graphicFrameMkLst>
        </pc:graphicFrameChg>
        <pc:graphicFrameChg chg="add mod">
          <ac:chgData name="Mohammad Zeynoddin" userId="b48cdb18-f106-40a4-9f51-9c24cfd98f70" providerId="ADAL" clId="{7F24E18A-A409-4FC5-9703-BF416E1AD227}" dt="2025-11-17T22:28:14.479" v="18082"/>
          <ac:graphicFrameMkLst>
            <pc:docMk/>
            <pc:sldMk cId="3919261082" sldId="435"/>
            <ac:graphicFrameMk id="16" creationId="{ED1DE157-372C-E5D4-CE3D-82C71A18D02D}"/>
          </ac:graphicFrameMkLst>
        </pc:graphicFrameChg>
        <pc:graphicFrameChg chg="add mod">
          <ac:chgData name="Mohammad Zeynoddin" userId="b48cdb18-f106-40a4-9f51-9c24cfd98f70" providerId="ADAL" clId="{7F24E18A-A409-4FC5-9703-BF416E1AD227}" dt="2025-11-17T22:28:09.377" v="18081"/>
          <ac:graphicFrameMkLst>
            <pc:docMk/>
            <pc:sldMk cId="3919261082" sldId="435"/>
            <ac:graphicFrameMk id="25" creationId="{574B0DDF-6232-525A-BE9D-E104ACB61CED}"/>
          </ac:graphicFrameMkLst>
        </pc:graphicFrameChg>
      </pc:sldChg>
      <pc:sldChg chg="addSp delSp modSp add del mod ord modNotesTx">
        <pc:chgData name="Mohammad Zeynoddin" userId="b48cdb18-f106-40a4-9f51-9c24cfd98f70" providerId="ADAL" clId="{7F24E18A-A409-4FC5-9703-BF416E1AD227}" dt="2025-11-17T23:51:42.918" v="20168"/>
        <pc:sldMkLst>
          <pc:docMk/>
          <pc:sldMk cId="772441796" sldId="436"/>
        </pc:sldMkLst>
        <pc:spChg chg="mod">
          <ac:chgData name="Mohammad Zeynoddin" userId="b48cdb18-f106-40a4-9f51-9c24cfd98f70" providerId="ADAL" clId="{7F24E18A-A409-4FC5-9703-BF416E1AD227}" dt="2025-11-17T23:51:35.826" v="20166" actId="27636"/>
          <ac:spMkLst>
            <pc:docMk/>
            <pc:sldMk cId="772441796" sldId="436"/>
            <ac:spMk id="5" creationId="{CC634320-3B8F-A2C7-EFAF-75AE7030C80A}"/>
          </ac:spMkLst>
        </pc:spChg>
        <pc:spChg chg="mod">
          <ac:chgData name="Mohammad Zeynoddin" userId="b48cdb18-f106-40a4-9f51-9c24cfd98f70" providerId="ADAL" clId="{7F24E18A-A409-4FC5-9703-BF416E1AD227}" dt="2025-11-17T23:35:01.089" v="19918"/>
          <ac:spMkLst>
            <pc:docMk/>
            <pc:sldMk cId="772441796" sldId="436"/>
            <ac:spMk id="12" creationId="{A3A250A5-21D9-EBD8-A5AD-16FCB6E5C4DC}"/>
          </ac:spMkLst>
        </pc:spChg>
        <pc:spChg chg="mod">
          <ac:chgData name="Mohammad Zeynoddin" userId="b48cdb18-f106-40a4-9f51-9c24cfd98f70" providerId="ADAL" clId="{7F24E18A-A409-4FC5-9703-BF416E1AD227}" dt="2025-11-17T21:32:57.953" v="17844" actId="20577"/>
          <ac:spMkLst>
            <pc:docMk/>
            <pc:sldMk cId="772441796" sldId="436"/>
            <ac:spMk id="17" creationId="{7963423E-01B1-949F-083D-9885BF418964}"/>
          </ac:spMkLst>
        </pc:spChg>
        <pc:graphicFrameChg chg="add del mod">
          <ac:chgData name="Mohammad Zeynoddin" userId="b48cdb18-f106-40a4-9f51-9c24cfd98f70" providerId="ADAL" clId="{7F24E18A-A409-4FC5-9703-BF416E1AD227}" dt="2025-11-17T22:23:53.138" v="18064" actId="478"/>
          <ac:graphicFrameMkLst>
            <pc:docMk/>
            <pc:sldMk cId="772441796" sldId="436"/>
            <ac:graphicFrameMk id="6" creationId="{76649C94-2B7D-CD82-E4CD-C2B30839C69C}"/>
          </ac:graphicFrameMkLst>
        </pc:graphicFrameChg>
        <pc:graphicFrameChg chg="add mod modGraphic">
          <ac:chgData name="Mohammad Zeynoddin" userId="b48cdb18-f106-40a4-9f51-9c24cfd98f70" providerId="ADAL" clId="{7F24E18A-A409-4FC5-9703-BF416E1AD227}" dt="2025-11-17T22:22:38.065" v="18056" actId="20577"/>
          <ac:graphicFrameMkLst>
            <pc:docMk/>
            <pc:sldMk cId="772441796" sldId="436"/>
            <ac:graphicFrameMk id="9" creationId="{47702BA1-DF10-1E3D-7F23-30FB35CF067C}"/>
          </ac:graphicFrameMkLst>
        </pc:graphicFrameChg>
        <pc:graphicFrameChg chg="add mod ord modGraphic">
          <ac:chgData name="Mohammad Zeynoddin" userId="b48cdb18-f106-40a4-9f51-9c24cfd98f70" providerId="ADAL" clId="{7F24E18A-A409-4FC5-9703-BF416E1AD227}" dt="2025-11-17T22:21:36.450" v="18035" actId="1076"/>
          <ac:graphicFrameMkLst>
            <pc:docMk/>
            <pc:sldMk cId="772441796" sldId="436"/>
            <ac:graphicFrameMk id="14" creationId="{A1359058-751E-55D6-6613-F7BE3B4E4364}"/>
          </ac:graphicFrameMkLst>
        </pc:graphicFrameChg>
        <pc:graphicFrameChg chg="add mod modGraphic">
          <ac:chgData name="Mohammad Zeynoddin" userId="b48cdb18-f106-40a4-9f51-9c24cfd98f70" providerId="ADAL" clId="{7F24E18A-A409-4FC5-9703-BF416E1AD227}" dt="2025-11-17T22:23:20.679" v="18062" actId="20577"/>
          <ac:graphicFrameMkLst>
            <pc:docMk/>
            <pc:sldMk cId="772441796" sldId="436"/>
            <ac:graphicFrameMk id="15" creationId="{277277D0-C327-7AE4-DC0A-C8C25DD7D502}"/>
          </ac:graphicFrameMkLst>
        </pc:graphicFrameChg>
        <pc:graphicFrameChg chg="add mod modGraphic">
          <ac:chgData name="Mohammad Zeynoddin" userId="b48cdb18-f106-40a4-9f51-9c24cfd98f70" providerId="ADAL" clId="{7F24E18A-A409-4FC5-9703-BF416E1AD227}" dt="2025-11-17T21:41:56.941" v="17921"/>
          <ac:graphicFrameMkLst>
            <pc:docMk/>
            <pc:sldMk cId="772441796" sldId="436"/>
            <ac:graphicFrameMk id="16" creationId="{ED862CEF-04E6-A6CA-91CC-1BF93EB45EE2}"/>
          </ac:graphicFrameMkLst>
        </pc:graphicFrameChg>
      </pc:sldChg>
      <pc:sldChg chg="addSp delSp modSp add del mod modAnim">
        <pc:chgData name="Mohammad Zeynoddin" userId="b48cdb18-f106-40a4-9f51-9c24cfd98f70" providerId="ADAL" clId="{7F24E18A-A409-4FC5-9703-BF416E1AD227}" dt="2025-11-17T23:35:04.634" v="19919"/>
        <pc:sldMkLst>
          <pc:docMk/>
          <pc:sldMk cId="3834083676" sldId="439"/>
        </pc:sldMkLst>
        <pc:spChg chg="mod topLvl">
          <ac:chgData name="Mohammad Zeynoddin" userId="b48cdb18-f106-40a4-9f51-9c24cfd98f70" providerId="ADAL" clId="{7F24E18A-A409-4FC5-9703-BF416E1AD227}" dt="2025-11-17T22:43:37.052" v="18144" actId="1076"/>
          <ac:spMkLst>
            <pc:docMk/>
            <pc:sldMk cId="3834083676" sldId="439"/>
            <ac:spMk id="5" creationId="{9C265ABF-55AE-AA69-95A7-E2AC7BAA5280}"/>
          </ac:spMkLst>
        </pc:spChg>
        <pc:spChg chg="mod topLvl">
          <ac:chgData name="Mohammad Zeynoddin" userId="b48cdb18-f106-40a4-9f51-9c24cfd98f70" providerId="ADAL" clId="{7F24E18A-A409-4FC5-9703-BF416E1AD227}" dt="2025-11-17T22:43:37.052" v="18144" actId="1076"/>
          <ac:spMkLst>
            <pc:docMk/>
            <pc:sldMk cId="3834083676" sldId="439"/>
            <ac:spMk id="11" creationId="{1B0FE22B-58D5-FFA8-B419-4D58BEDF5D13}"/>
          </ac:spMkLst>
        </pc:spChg>
        <pc:spChg chg="mod">
          <ac:chgData name="Mohammad Zeynoddin" userId="b48cdb18-f106-40a4-9f51-9c24cfd98f70" providerId="ADAL" clId="{7F24E18A-A409-4FC5-9703-BF416E1AD227}" dt="2025-11-11T16:52:58.874" v="13185" actId="14100"/>
          <ac:spMkLst>
            <pc:docMk/>
            <pc:sldMk cId="3834083676" sldId="439"/>
            <ac:spMk id="20" creationId="{34783904-DD0F-9611-E791-3B6A4E92BA18}"/>
          </ac:spMkLst>
        </pc:spChg>
        <pc:spChg chg="mod">
          <ac:chgData name="Mohammad Zeynoddin" userId="b48cdb18-f106-40a4-9f51-9c24cfd98f70" providerId="ADAL" clId="{7F24E18A-A409-4FC5-9703-BF416E1AD227}" dt="2025-11-17T21:33:02.546" v="17846" actId="20577"/>
          <ac:spMkLst>
            <pc:docMk/>
            <pc:sldMk cId="3834083676" sldId="439"/>
            <ac:spMk id="21" creationId="{88682E7B-EE79-AC39-E7CD-CC3E060C61EA}"/>
          </ac:spMkLst>
        </pc:spChg>
        <pc:spChg chg="add mod topLvl">
          <ac:chgData name="Mohammad Zeynoddin" userId="b48cdb18-f106-40a4-9f51-9c24cfd98f70" providerId="ADAL" clId="{7F24E18A-A409-4FC5-9703-BF416E1AD227}" dt="2025-11-17T22:43:27.957" v="18143" actId="1076"/>
          <ac:spMkLst>
            <pc:docMk/>
            <pc:sldMk cId="3834083676" sldId="439"/>
            <ac:spMk id="25" creationId="{6CBE48CD-6C30-D3B7-5F83-F44520D0419C}"/>
          </ac:spMkLst>
        </pc:spChg>
        <pc:spChg chg="add mod topLvl">
          <ac:chgData name="Mohammad Zeynoddin" userId="b48cdb18-f106-40a4-9f51-9c24cfd98f70" providerId="ADAL" clId="{7F24E18A-A409-4FC5-9703-BF416E1AD227}" dt="2025-11-17T22:43:27.957" v="18143" actId="1076"/>
          <ac:spMkLst>
            <pc:docMk/>
            <pc:sldMk cId="3834083676" sldId="439"/>
            <ac:spMk id="26" creationId="{DD7703B0-47DA-F6EE-AEE3-011DF672C4C4}"/>
          </ac:spMkLst>
        </pc:spChg>
        <pc:spChg chg="add mod">
          <ac:chgData name="Mohammad Zeynoddin" userId="b48cdb18-f106-40a4-9f51-9c24cfd98f70" providerId="ADAL" clId="{7F24E18A-A409-4FC5-9703-BF416E1AD227}" dt="2025-11-17T23:35:04.634" v="19919"/>
          <ac:spMkLst>
            <pc:docMk/>
            <pc:sldMk cId="3834083676" sldId="439"/>
            <ac:spMk id="30" creationId="{8E6107F9-31BD-8FB3-A2C7-98E9F2710612}"/>
          </ac:spMkLst>
        </pc:spChg>
        <pc:grpChg chg="del">
          <ac:chgData name="Mohammad Zeynoddin" userId="b48cdb18-f106-40a4-9f51-9c24cfd98f70" providerId="ADAL" clId="{7F24E18A-A409-4FC5-9703-BF416E1AD227}" dt="2025-11-17T22:41:26.918" v="18114" actId="478"/>
          <ac:grpSpMkLst>
            <pc:docMk/>
            <pc:sldMk cId="3834083676" sldId="439"/>
            <ac:grpSpMk id="10" creationId="{2D7A1CC8-A1DC-3305-F038-B2D0F4F46C5F}"/>
          </ac:grpSpMkLst>
        </pc:grpChg>
        <pc:grpChg chg="del">
          <ac:chgData name="Mohammad Zeynoddin" userId="b48cdb18-f106-40a4-9f51-9c24cfd98f70" providerId="ADAL" clId="{7F24E18A-A409-4FC5-9703-BF416E1AD227}" dt="2025-11-17T22:41:25.868" v="18113" actId="478"/>
          <ac:grpSpMkLst>
            <pc:docMk/>
            <pc:sldMk cId="3834083676" sldId="439"/>
            <ac:grpSpMk id="27" creationId="{14DEB719-D9B9-5AC6-E653-D2B21EC40283}"/>
          </ac:grpSpMkLst>
        </pc:grpChg>
        <pc:grpChg chg="add del mod">
          <ac:chgData name="Mohammad Zeynoddin" userId="b48cdb18-f106-40a4-9f51-9c24cfd98f70" providerId="ADAL" clId="{7F24E18A-A409-4FC5-9703-BF416E1AD227}" dt="2025-11-17T22:41:22.178" v="18111" actId="478"/>
          <ac:grpSpMkLst>
            <pc:docMk/>
            <pc:sldMk cId="3834083676" sldId="439"/>
            <ac:grpSpMk id="28" creationId="{D5F58F40-E077-32AE-E6F8-2C2C2957882B}"/>
          </ac:grpSpMkLst>
        </pc:grpChg>
        <pc:grpChg chg="add del mod">
          <ac:chgData name="Mohammad Zeynoddin" userId="b48cdb18-f106-40a4-9f51-9c24cfd98f70" providerId="ADAL" clId="{7F24E18A-A409-4FC5-9703-BF416E1AD227}" dt="2025-11-17T22:41:24.207" v="18112" actId="478"/>
          <ac:grpSpMkLst>
            <pc:docMk/>
            <pc:sldMk cId="3834083676" sldId="439"/>
            <ac:grpSpMk id="29" creationId="{0B03642B-D568-0CC2-6266-9DFC790AA4FC}"/>
          </ac:grpSpMkLst>
        </pc:grpChg>
        <pc:picChg chg="del topLvl">
          <ac:chgData name="Mohammad Zeynoddin" userId="b48cdb18-f106-40a4-9f51-9c24cfd98f70" providerId="ADAL" clId="{7F24E18A-A409-4FC5-9703-BF416E1AD227}" dt="2025-11-17T22:41:25.868" v="18113" actId="478"/>
          <ac:picMkLst>
            <pc:docMk/>
            <pc:sldMk cId="3834083676" sldId="439"/>
            <ac:picMk id="6" creationId="{E180A482-870C-2213-A9C2-4A96B89B0BE0}"/>
          </ac:picMkLst>
        </pc:picChg>
        <pc:picChg chg="add mod ord modCrop">
          <ac:chgData name="Mohammad Zeynoddin" userId="b48cdb18-f106-40a4-9f51-9c24cfd98f70" providerId="ADAL" clId="{7F24E18A-A409-4FC5-9703-BF416E1AD227}" dt="2025-11-17T22:43:07.475" v="18141" actId="1076"/>
          <ac:picMkLst>
            <pc:docMk/>
            <pc:sldMk cId="3834083676" sldId="439"/>
            <ac:picMk id="9" creationId="{F1493A7B-E6A0-7960-E7A1-CEC55DC749EC}"/>
          </ac:picMkLst>
        </pc:picChg>
        <pc:picChg chg="add del mod topLvl">
          <ac:chgData name="Mohammad Zeynoddin" userId="b48cdb18-f106-40a4-9f51-9c24cfd98f70" providerId="ADAL" clId="{7F24E18A-A409-4FC5-9703-BF416E1AD227}" dt="2025-11-17T22:41:22.178" v="18111" actId="478"/>
          <ac:picMkLst>
            <pc:docMk/>
            <pc:sldMk cId="3834083676" sldId="439"/>
            <ac:picMk id="22" creationId="{6FB631A9-F03F-173C-5356-32B2EAFD1A47}"/>
          </ac:picMkLst>
        </pc:picChg>
        <pc:picChg chg="del topLvl">
          <ac:chgData name="Mohammad Zeynoddin" userId="b48cdb18-f106-40a4-9f51-9c24cfd98f70" providerId="ADAL" clId="{7F24E18A-A409-4FC5-9703-BF416E1AD227}" dt="2025-11-17T22:41:26.918" v="18114" actId="478"/>
          <ac:picMkLst>
            <pc:docMk/>
            <pc:sldMk cId="3834083676" sldId="439"/>
            <ac:picMk id="23" creationId="{70771998-FD8B-90B5-2123-2BF695A8FF9A}"/>
          </ac:picMkLst>
        </pc:picChg>
        <pc:picChg chg="add del mod topLvl">
          <ac:chgData name="Mohammad Zeynoddin" userId="b48cdb18-f106-40a4-9f51-9c24cfd98f70" providerId="ADAL" clId="{7F24E18A-A409-4FC5-9703-BF416E1AD227}" dt="2025-11-17T22:41:24.207" v="18112" actId="478"/>
          <ac:picMkLst>
            <pc:docMk/>
            <pc:sldMk cId="3834083676" sldId="439"/>
            <ac:picMk id="24" creationId="{5BC86F85-4CFF-DB1A-F679-B5924CBD2875}"/>
          </ac:picMkLst>
        </pc:picChg>
        <pc:picChg chg="add mod ord modCrop">
          <ac:chgData name="Mohammad Zeynoddin" userId="b48cdb18-f106-40a4-9f51-9c24cfd98f70" providerId="ADAL" clId="{7F24E18A-A409-4FC5-9703-BF416E1AD227}" dt="2025-11-17T22:43:07.475" v="18141" actId="1076"/>
          <ac:picMkLst>
            <pc:docMk/>
            <pc:sldMk cId="3834083676" sldId="439"/>
            <ac:picMk id="32" creationId="{A8C2E547-02B6-C3D7-2426-AE9F961C6238}"/>
          </ac:picMkLst>
        </pc:picChg>
        <pc:picChg chg="add mod ord modCrop">
          <ac:chgData name="Mohammad Zeynoddin" userId="b48cdb18-f106-40a4-9f51-9c24cfd98f70" providerId="ADAL" clId="{7F24E18A-A409-4FC5-9703-BF416E1AD227}" dt="2025-11-17T22:43:17.445" v="18142" actId="1076"/>
          <ac:picMkLst>
            <pc:docMk/>
            <pc:sldMk cId="3834083676" sldId="439"/>
            <ac:picMk id="34" creationId="{5D1ACED4-9C63-50C0-57BC-4D2915C86E78}"/>
          </ac:picMkLst>
        </pc:picChg>
        <pc:picChg chg="add mod ord modCrop">
          <ac:chgData name="Mohammad Zeynoddin" userId="b48cdb18-f106-40a4-9f51-9c24cfd98f70" providerId="ADAL" clId="{7F24E18A-A409-4FC5-9703-BF416E1AD227}" dt="2025-11-17T22:43:07.475" v="18141" actId="1076"/>
          <ac:picMkLst>
            <pc:docMk/>
            <pc:sldMk cId="3834083676" sldId="439"/>
            <ac:picMk id="36" creationId="{E9274F41-D0E0-091A-BBD1-3243FEBE82D4}"/>
          </ac:picMkLst>
        </pc:picChg>
      </pc:sldChg>
      <pc:sldChg chg="addSp delSp modSp add del mod modAnim modNotesTx">
        <pc:chgData name="Mohammad Zeynoddin" userId="b48cdb18-f106-40a4-9f51-9c24cfd98f70" providerId="ADAL" clId="{7F24E18A-A409-4FC5-9703-BF416E1AD227}" dt="2025-11-17T23:35:06.253" v="19920"/>
        <pc:sldMkLst>
          <pc:docMk/>
          <pc:sldMk cId="2339759282" sldId="442"/>
        </pc:sldMkLst>
        <pc:spChg chg="mod">
          <ac:chgData name="Mohammad Zeynoddin" userId="b48cdb18-f106-40a4-9f51-9c24cfd98f70" providerId="ADAL" clId="{7F24E18A-A409-4FC5-9703-BF416E1AD227}" dt="2025-11-11T16:45:58.896" v="13094" actId="20577"/>
          <ac:spMkLst>
            <pc:docMk/>
            <pc:sldMk cId="2339759282" sldId="442"/>
            <ac:spMk id="20" creationId="{6402CB10-FFE1-7E2F-99F7-706F6A582872}"/>
          </ac:spMkLst>
        </pc:spChg>
        <pc:spChg chg="mod">
          <ac:chgData name="Mohammad Zeynoddin" userId="b48cdb18-f106-40a4-9f51-9c24cfd98f70" providerId="ADAL" clId="{7F24E18A-A409-4FC5-9703-BF416E1AD227}" dt="2025-11-17T21:33:07.464" v="17848" actId="20577"/>
          <ac:spMkLst>
            <pc:docMk/>
            <pc:sldMk cId="2339759282" sldId="442"/>
            <ac:spMk id="21" creationId="{21E7BB22-769C-98BE-3CE9-4D81D89FA9DB}"/>
          </ac:spMkLst>
        </pc:spChg>
        <pc:spChg chg="add mod">
          <ac:chgData name="Mohammad Zeynoddin" userId="b48cdb18-f106-40a4-9f51-9c24cfd98f70" providerId="ADAL" clId="{7F24E18A-A409-4FC5-9703-BF416E1AD227}" dt="2025-11-17T23:35:06.253" v="19920"/>
          <ac:spMkLst>
            <pc:docMk/>
            <pc:sldMk cId="2339759282" sldId="442"/>
            <ac:spMk id="31" creationId="{FB7F0881-4D41-9CCB-5740-34AEFB91CFD5}"/>
          </ac:spMkLst>
        </pc:spChg>
        <pc:grpChg chg="del">
          <ac:chgData name="Mohammad Zeynoddin" userId="b48cdb18-f106-40a4-9f51-9c24cfd98f70" providerId="ADAL" clId="{7F24E18A-A409-4FC5-9703-BF416E1AD227}" dt="2025-11-17T22:43:48.941" v="18147" actId="478"/>
          <ac:grpSpMkLst>
            <pc:docMk/>
            <pc:sldMk cId="2339759282" sldId="442"/>
            <ac:grpSpMk id="5" creationId="{714FCF93-55CE-8662-674A-F5D7A7D18A6B}"/>
          </ac:grpSpMkLst>
        </pc:grpChg>
        <pc:grpChg chg="del">
          <ac:chgData name="Mohammad Zeynoddin" userId="b48cdb18-f106-40a4-9f51-9c24cfd98f70" providerId="ADAL" clId="{7F24E18A-A409-4FC5-9703-BF416E1AD227}" dt="2025-11-17T22:43:49.663" v="18148" actId="478"/>
          <ac:grpSpMkLst>
            <pc:docMk/>
            <pc:sldMk cId="2339759282" sldId="442"/>
            <ac:grpSpMk id="10" creationId="{ED0A810B-327B-BB09-9754-A41219C4BFAE}"/>
          </ac:grpSpMkLst>
        </pc:grpChg>
        <pc:grpChg chg="add del mod">
          <ac:chgData name="Mohammad Zeynoddin" userId="b48cdb18-f106-40a4-9f51-9c24cfd98f70" providerId="ADAL" clId="{7F24E18A-A409-4FC5-9703-BF416E1AD227}" dt="2025-11-17T22:43:48.397" v="18146" actId="478"/>
          <ac:grpSpMkLst>
            <pc:docMk/>
            <pc:sldMk cId="2339759282" sldId="442"/>
            <ac:grpSpMk id="29" creationId="{211BBD82-75B2-1701-63E4-E59848304965}"/>
          </ac:grpSpMkLst>
        </pc:grpChg>
        <pc:grpChg chg="add del mod">
          <ac:chgData name="Mohammad Zeynoddin" userId="b48cdb18-f106-40a4-9f51-9c24cfd98f70" providerId="ADAL" clId="{7F24E18A-A409-4FC5-9703-BF416E1AD227}" dt="2025-11-17T22:43:47.711" v="18145" actId="478"/>
          <ac:grpSpMkLst>
            <pc:docMk/>
            <pc:sldMk cId="2339759282" sldId="442"/>
            <ac:grpSpMk id="30" creationId="{212A3D35-0E57-2A23-DB33-68337E7F41CD}"/>
          </ac:grpSpMkLst>
        </pc:grpChg>
        <pc:picChg chg="add mod ord">
          <ac:chgData name="Mohammad Zeynoddin" userId="b48cdb18-f106-40a4-9f51-9c24cfd98f70" providerId="ADAL" clId="{7F24E18A-A409-4FC5-9703-BF416E1AD227}" dt="2025-11-17T22:44:53.452" v="18172" actId="1076"/>
          <ac:picMkLst>
            <pc:docMk/>
            <pc:sldMk cId="2339759282" sldId="442"/>
            <ac:picMk id="9" creationId="{A9D1F7C6-7DA9-F732-94B5-ACB5AFCB2E0C}"/>
          </ac:picMkLst>
        </pc:picChg>
        <pc:picChg chg="add mod">
          <ac:chgData name="Mohammad Zeynoddin" userId="b48cdb18-f106-40a4-9f51-9c24cfd98f70" providerId="ADAL" clId="{7F24E18A-A409-4FC5-9703-BF416E1AD227}" dt="2025-11-17T22:44:53.452" v="18172" actId="1076"/>
          <ac:picMkLst>
            <pc:docMk/>
            <pc:sldMk cId="2339759282" sldId="442"/>
            <ac:picMk id="32" creationId="{7653A1B5-A3CC-9888-F3F4-DA870FA97A70}"/>
          </ac:picMkLst>
        </pc:picChg>
        <pc:picChg chg="add mod ord">
          <ac:chgData name="Mohammad Zeynoddin" userId="b48cdb18-f106-40a4-9f51-9c24cfd98f70" providerId="ADAL" clId="{7F24E18A-A409-4FC5-9703-BF416E1AD227}" dt="2025-11-17T22:44:53.452" v="18172" actId="1076"/>
          <ac:picMkLst>
            <pc:docMk/>
            <pc:sldMk cId="2339759282" sldId="442"/>
            <ac:picMk id="34" creationId="{870EAD75-E699-7EDD-057C-63A8EED86F66}"/>
          </ac:picMkLst>
        </pc:picChg>
        <pc:picChg chg="add mod">
          <ac:chgData name="Mohammad Zeynoddin" userId="b48cdb18-f106-40a4-9f51-9c24cfd98f70" providerId="ADAL" clId="{7F24E18A-A409-4FC5-9703-BF416E1AD227}" dt="2025-11-17T22:44:53.452" v="18172" actId="1076"/>
          <ac:picMkLst>
            <pc:docMk/>
            <pc:sldMk cId="2339759282" sldId="442"/>
            <ac:picMk id="36" creationId="{7126E351-DCC5-29F1-3237-51B1D3B0898C}"/>
          </ac:picMkLst>
        </pc:picChg>
      </pc:sldChg>
      <pc:sldChg chg="addSp delSp modSp add del mod delAnim modNotesTx">
        <pc:chgData name="Mohammad Zeynoddin" userId="b48cdb18-f106-40a4-9f51-9c24cfd98f70" providerId="ADAL" clId="{7F24E18A-A409-4FC5-9703-BF416E1AD227}" dt="2025-11-17T23:52:44.716" v="20183" actId="1076"/>
        <pc:sldMkLst>
          <pc:docMk/>
          <pc:sldMk cId="620574950" sldId="448"/>
        </pc:sldMkLst>
        <pc:spChg chg="add mod">
          <ac:chgData name="Mohammad Zeynoddin" userId="b48cdb18-f106-40a4-9f51-9c24cfd98f70" providerId="ADAL" clId="{7F24E18A-A409-4FC5-9703-BF416E1AD227}" dt="2025-11-17T23:52:40.520" v="20182" actId="1076"/>
          <ac:spMkLst>
            <pc:docMk/>
            <pc:sldMk cId="620574950" sldId="448"/>
            <ac:spMk id="5" creationId="{184C8693-F0C5-D314-9E41-436340660B88}"/>
          </ac:spMkLst>
        </pc:spChg>
        <pc:spChg chg="add mod">
          <ac:chgData name="Mohammad Zeynoddin" userId="b48cdb18-f106-40a4-9f51-9c24cfd98f70" providerId="ADAL" clId="{7F24E18A-A409-4FC5-9703-BF416E1AD227}" dt="2025-11-17T23:52:44.716" v="20183" actId="1076"/>
          <ac:spMkLst>
            <pc:docMk/>
            <pc:sldMk cId="620574950" sldId="448"/>
            <ac:spMk id="6" creationId="{D62E051B-23DA-F424-7B2B-DCA5851D166B}"/>
          </ac:spMkLst>
        </pc:spChg>
      </pc:sldChg>
      <pc:sldChg chg="addSp delSp modSp add del mod ord delAnim modNotesTx">
        <pc:chgData name="Mohammad Zeynoddin" userId="b48cdb18-f106-40a4-9f51-9c24cfd98f70" providerId="ADAL" clId="{7F24E18A-A409-4FC5-9703-BF416E1AD227}" dt="2025-11-17T23:55:01.217" v="20221" actId="20577"/>
        <pc:sldMkLst>
          <pc:docMk/>
          <pc:sldMk cId="590235058" sldId="450"/>
        </pc:sldMkLst>
        <pc:spChg chg="add mod">
          <ac:chgData name="Mohammad Zeynoddin" userId="b48cdb18-f106-40a4-9f51-9c24cfd98f70" providerId="ADAL" clId="{7F24E18A-A409-4FC5-9703-BF416E1AD227}" dt="2025-11-17T23:53:53.989" v="20199" actId="1076"/>
          <ac:spMkLst>
            <pc:docMk/>
            <pc:sldMk cId="590235058" sldId="450"/>
            <ac:spMk id="5" creationId="{86790D24-16E6-C563-86F4-ECA5A95FCAB9}"/>
          </ac:spMkLst>
        </pc:spChg>
        <pc:spChg chg="add mod">
          <ac:chgData name="Mohammad Zeynoddin" userId="b48cdb18-f106-40a4-9f51-9c24cfd98f70" providerId="ADAL" clId="{7F24E18A-A409-4FC5-9703-BF416E1AD227}" dt="2025-11-17T23:53:00.788" v="20186" actId="571"/>
          <ac:spMkLst>
            <pc:docMk/>
            <pc:sldMk cId="590235058" sldId="450"/>
            <ac:spMk id="6" creationId="{779C0DEA-86B7-6C45-D217-F6EEE1B38EBB}"/>
          </ac:spMkLst>
        </pc:spChg>
        <pc:spChg chg="add mod">
          <ac:chgData name="Mohammad Zeynoddin" userId="b48cdb18-f106-40a4-9f51-9c24cfd98f70" providerId="ADAL" clId="{7F24E18A-A409-4FC5-9703-BF416E1AD227}" dt="2025-11-17T23:55:01.217" v="20221" actId="20577"/>
          <ac:spMkLst>
            <pc:docMk/>
            <pc:sldMk cId="590235058" sldId="450"/>
            <ac:spMk id="7" creationId="{059797BE-2EF9-FFB4-8D68-06B1F389F61F}"/>
          </ac:spMkLst>
        </pc:spChg>
      </pc:sldChg>
      <pc:sldChg chg="addSp delSp modSp add mod modAnim modNotesTx">
        <pc:chgData name="Mohammad Zeynoddin" userId="b48cdb18-f106-40a4-9f51-9c24cfd98f70" providerId="ADAL" clId="{7F24E18A-A409-4FC5-9703-BF416E1AD227}" dt="2025-11-17T23:44:29.138" v="20070" actId="113"/>
        <pc:sldMkLst>
          <pc:docMk/>
          <pc:sldMk cId="3349886948" sldId="455"/>
        </pc:sldMkLst>
        <pc:spChg chg="mod">
          <ac:chgData name="Mohammad Zeynoddin" userId="b48cdb18-f106-40a4-9f51-9c24cfd98f70" providerId="ADAL" clId="{7F24E18A-A409-4FC5-9703-BF416E1AD227}" dt="2025-11-17T23:44:29.138" v="20070" actId="113"/>
          <ac:spMkLst>
            <pc:docMk/>
            <pc:sldMk cId="3349886948" sldId="455"/>
            <ac:spMk id="7" creationId="{C4A31594-AA79-18E0-A905-D1CDC13E83FC}"/>
          </ac:spMkLst>
        </pc:spChg>
        <pc:spChg chg="mod">
          <ac:chgData name="Mohammad Zeynoddin" userId="b48cdb18-f106-40a4-9f51-9c24cfd98f70" providerId="ADAL" clId="{7F24E18A-A409-4FC5-9703-BF416E1AD227}" dt="2025-11-17T23:42:26.211" v="20038" actId="404"/>
          <ac:spMkLst>
            <pc:docMk/>
            <pc:sldMk cId="3349886948" sldId="455"/>
            <ac:spMk id="10" creationId="{C7051A21-8AF6-C393-9A37-7BDCCB10C611}"/>
          </ac:spMkLst>
        </pc:spChg>
        <pc:spChg chg="mod">
          <ac:chgData name="Mohammad Zeynoddin" userId="b48cdb18-f106-40a4-9f51-9c24cfd98f70" providerId="ADAL" clId="{7F24E18A-A409-4FC5-9703-BF416E1AD227}" dt="2025-11-17T23:43:18.827" v="20048" actId="1076"/>
          <ac:spMkLst>
            <pc:docMk/>
            <pc:sldMk cId="3349886948" sldId="455"/>
            <ac:spMk id="21" creationId="{CE6967F7-C585-6DFC-EDD7-DE8106BC5E1D}"/>
          </ac:spMkLst>
        </pc:spChg>
        <pc:spChg chg="mod">
          <ac:chgData name="Mohammad Zeynoddin" userId="b48cdb18-f106-40a4-9f51-9c24cfd98f70" providerId="ADAL" clId="{7F24E18A-A409-4FC5-9703-BF416E1AD227}" dt="2025-11-17T23:34:34.380" v="19911"/>
          <ac:spMkLst>
            <pc:docMk/>
            <pc:sldMk cId="3349886948" sldId="455"/>
            <ac:spMk id="37" creationId="{0E1B37D0-1DAB-E066-64F1-63E96A0094EC}"/>
          </ac:spMkLst>
        </pc:spChg>
        <pc:spChg chg="del mod">
          <ac:chgData name="Mohammad Zeynoddin" userId="b48cdb18-f106-40a4-9f51-9c24cfd98f70" providerId="ADAL" clId="{7F24E18A-A409-4FC5-9703-BF416E1AD227}" dt="2025-11-17T23:43:00.228" v="20041" actId="478"/>
          <ac:spMkLst>
            <pc:docMk/>
            <pc:sldMk cId="3349886948" sldId="455"/>
            <ac:spMk id="308" creationId="{09A0DB5D-1A23-AAAB-C08C-428146B1A56F}"/>
          </ac:spMkLst>
        </pc:spChg>
        <pc:spChg chg="del mod topLvl">
          <ac:chgData name="Mohammad Zeynoddin" userId="b48cdb18-f106-40a4-9f51-9c24cfd98f70" providerId="ADAL" clId="{7F24E18A-A409-4FC5-9703-BF416E1AD227}" dt="2025-11-17T23:43:00.228" v="20041" actId="478"/>
          <ac:spMkLst>
            <pc:docMk/>
            <pc:sldMk cId="3349886948" sldId="455"/>
            <ac:spMk id="322" creationId="{9BBAEF40-410A-F77A-17EF-11FEDDFA3FE5}"/>
          </ac:spMkLst>
        </pc:spChg>
        <pc:spChg chg="del mod">
          <ac:chgData name="Mohammad Zeynoddin" userId="b48cdb18-f106-40a4-9f51-9c24cfd98f70" providerId="ADAL" clId="{7F24E18A-A409-4FC5-9703-BF416E1AD227}" dt="2025-11-17T23:43:00.228" v="20041" actId="478"/>
          <ac:spMkLst>
            <pc:docMk/>
            <pc:sldMk cId="3349886948" sldId="455"/>
            <ac:spMk id="328" creationId="{9FB9BD4D-685C-47DD-AFF7-5C12C753E4D5}"/>
          </ac:spMkLst>
        </pc:spChg>
        <pc:spChg chg="del mod topLvl">
          <ac:chgData name="Mohammad Zeynoddin" userId="b48cdb18-f106-40a4-9f51-9c24cfd98f70" providerId="ADAL" clId="{7F24E18A-A409-4FC5-9703-BF416E1AD227}" dt="2025-11-17T23:43:00.228" v="20041" actId="478"/>
          <ac:spMkLst>
            <pc:docMk/>
            <pc:sldMk cId="3349886948" sldId="455"/>
            <ac:spMk id="335" creationId="{8F476DB6-D31E-416A-1F7A-D347CD6788CA}"/>
          </ac:spMkLst>
        </pc:spChg>
        <pc:spChg chg="del mod">
          <ac:chgData name="Mohammad Zeynoddin" userId="b48cdb18-f106-40a4-9f51-9c24cfd98f70" providerId="ADAL" clId="{7F24E18A-A409-4FC5-9703-BF416E1AD227}" dt="2025-11-17T23:43:00.228" v="20041" actId="478"/>
          <ac:spMkLst>
            <pc:docMk/>
            <pc:sldMk cId="3349886948" sldId="455"/>
            <ac:spMk id="336" creationId="{60EFB35B-5386-772F-9A8A-771484A97CD8}"/>
          </ac:spMkLst>
        </pc:spChg>
        <pc:spChg chg="del mod topLvl">
          <ac:chgData name="Mohammad Zeynoddin" userId="b48cdb18-f106-40a4-9f51-9c24cfd98f70" providerId="ADAL" clId="{7F24E18A-A409-4FC5-9703-BF416E1AD227}" dt="2025-11-17T23:43:00.228" v="20041" actId="478"/>
          <ac:spMkLst>
            <pc:docMk/>
            <pc:sldMk cId="3349886948" sldId="455"/>
            <ac:spMk id="349" creationId="{8D8A171F-B09B-095E-AEDE-4528743F3833}"/>
          </ac:spMkLst>
        </pc:spChg>
        <pc:spChg chg="add del mod">
          <ac:chgData name="Mohammad Zeynoddin" userId="b48cdb18-f106-40a4-9f51-9c24cfd98f70" providerId="ADAL" clId="{7F24E18A-A409-4FC5-9703-BF416E1AD227}" dt="2025-11-17T23:43:00.228" v="20041" actId="478"/>
          <ac:spMkLst>
            <pc:docMk/>
            <pc:sldMk cId="3349886948" sldId="455"/>
            <ac:spMk id="383" creationId="{1EA5B614-26AF-C0CD-A6A3-E9CE678EDD8C}"/>
          </ac:spMkLst>
        </pc:spChg>
        <pc:spChg chg="add del mod">
          <ac:chgData name="Mohammad Zeynoddin" userId="b48cdb18-f106-40a4-9f51-9c24cfd98f70" providerId="ADAL" clId="{7F24E18A-A409-4FC5-9703-BF416E1AD227}" dt="2025-11-17T23:43:09.327" v="20045" actId="478"/>
          <ac:spMkLst>
            <pc:docMk/>
            <pc:sldMk cId="3349886948" sldId="455"/>
            <ac:spMk id="389" creationId="{B9FAA72B-5321-99FD-920B-43074186662C}"/>
          </ac:spMkLst>
        </pc:spChg>
        <pc:spChg chg="add del mod">
          <ac:chgData name="Mohammad Zeynoddin" userId="b48cdb18-f106-40a4-9f51-9c24cfd98f70" providerId="ADAL" clId="{7F24E18A-A409-4FC5-9703-BF416E1AD227}" dt="2025-11-17T23:43:00.228" v="20041" actId="478"/>
          <ac:spMkLst>
            <pc:docMk/>
            <pc:sldMk cId="3349886948" sldId="455"/>
            <ac:spMk id="390" creationId="{93632375-9403-7DAF-4A6A-F05975BCCCF9}"/>
          </ac:spMkLst>
        </pc:spChg>
        <pc:spChg chg="add del mod">
          <ac:chgData name="Mohammad Zeynoddin" userId="b48cdb18-f106-40a4-9f51-9c24cfd98f70" providerId="ADAL" clId="{7F24E18A-A409-4FC5-9703-BF416E1AD227}" dt="2025-11-17T23:43:00.228" v="20041" actId="478"/>
          <ac:spMkLst>
            <pc:docMk/>
            <pc:sldMk cId="3349886948" sldId="455"/>
            <ac:spMk id="396" creationId="{715D0509-BF43-411F-B5C8-33AB845EC4FD}"/>
          </ac:spMkLst>
        </pc:spChg>
        <pc:spChg chg="add del mod">
          <ac:chgData name="Mohammad Zeynoddin" userId="b48cdb18-f106-40a4-9f51-9c24cfd98f70" providerId="ADAL" clId="{7F24E18A-A409-4FC5-9703-BF416E1AD227}" dt="2025-11-17T23:43:00.228" v="20041" actId="478"/>
          <ac:spMkLst>
            <pc:docMk/>
            <pc:sldMk cId="3349886948" sldId="455"/>
            <ac:spMk id="425" creationId="{6FB6BE25-E649-9900-8357-1F7B130EFA77}"/>
          </ac:spMkLst>
        </pc:spChg>
        <pc:picChg chg="add mod">
          <ac:chgData name="Mohammad Zeynoddin" userId="b48cdb18-f106-40a4-9f51-9c24cfd98f70" providerId="ADAL" clId="{7F24E18A-A409-4FC5-9703-BF416E1AD227}" dt="2025-11-17T23:43:13.732" v="20047" actId="14100"/>
          <ac:picMkLst>
            <pc:docMk/>
            <pc:sldMk cId="3349886948" sldId="455"/>
            <ac:picMk id="3" creationId="{3DA1B800-152A-5EA3-C902-810A8A7513EC}"/>
          </ac:picMkLst>
        </pc:picChg>
      </pc:sldChg>
      <pc:sldChg chg="addSp modSp new del">
        <pc:chgData name="Mohammad Zeynoddin" userId="b48cdb18-f106-40a4-9f51-9c24cfd98f70" providerId="ADAL" clId="{7F24E18A-A409-4FC5-9703-BF416E1AD227}" dt="2025-11-17T23:56:07.842" v="20222" actId="2696"/>
        <pc:sldMkLst>
          <pc:docMk/>
          <pc:sldMk cId="2290262758" sldId="456"/>
        </pc:sldMkLst>
        <pc:spChg chg="mod">
          <ac:chgData name="Mohammad Zeynoddin" userId="b48cdb18-f106-40a4-9f51-9c24cfd98f70" providerId="ADAL" clId="{7F24E18A-A409-4FC5-9703-BF416E1AD227}" dt="2025-11-17T23:42:51.924" v="20040"/>
          <ac:spMkLst>
            <pc:docMk/>
            <pc:sldMk cId="2290262758" sldId="456"/>
            <ac:spMk id="30" creationId="{624AA812-5EAF-7BFE-F5BF-2629C11AD31B}"/>
          </ac:spMkLst>
        </pc:spChg>
        <pc:spChg chg="mod">
          <ac:chgData name="Mohammad Zeynoddin" userId="b48cdb18-f106-40a4-9f51-9c24cfd98f70" providerId="ADAL" clId="{7F24E18A-A409-4FC5-9703-BF416E1AD227}" dt="2025-11-17T23:42:51.924" v="20040"/>
          <ac:spMkLst>
            <pc:docMk/>
            <pc:sldMk cId="2290262758" sldId="456"/>
            <ac:spMk id="32" creationId="{A469EBEB-E3C8-003C-044A-BC4C487687E8}"/>
          </ac:spMkLst>
        </pc:spChg>
        <pc:spChg chg="mod">
          <ac:chgData name="Mohammad Zeynoddin" userId="b48cdb18-f106-40a4-9f51-9c24cfd98f70" providerId="ADAL" clId="{7F24E18A-A409-4FC5-9703-BF416E1AD227}" dt="2025-11-17T23:42:51.924" v="20040"/>
          <ac:spMkLst>
            <pc:docMk/>
            <pc:sldMk cId="2290262758" sldId="456"/>
            <ac:spMk id="46" creationId="{319A15BD-B9C8-7532-EE06-66F3BBDCDB8E}"/>
          </ac:spMkLst>
        </pc:spChg>
        <pc:spChg chg="mod">
          <ac:chgData name="Mohammad Zeynoddin" userId="b48cdb18-f106-40a4-9f51-9c24cfd98f70" providerId="ADAL" clId="{7F24E18A-A409-4FC5-9703-BF416E1AD227}" dt="2025-11-17T23:42:51.924" v="20040"/>
          <ac:spMkLst>
            <pc:docMk/>
            <pc:sldMk cId="2290262758" sldId="456"/>
            <ac:spMk id="52" creationId="{58147457-847E-F820-7F4D-5F821771A067}"/>
          </ac:spMkLst>
        </pc:spChg>
        <pc:spChg chg="add mod">
          <ac:chgData name="Mohammad Zeynoddin" userId="b48cdb18-f106-40a4-9f51-9c24cfd98f70" providerId="ADAL" clId="{7F24E18A-A409-4FC5-9703-BF416E1AD227}" dt="2025-11-17T23:42:51.924" v="20040"/>
          <ac:spMkLst>
            <pc:docMk/>
            <pc:sldMk cId="2290262758" sldId="456"/>
            <ac:spMk id="72" creationId="{D6E9E92B-41B7-E3AE-D401-76D10FE6474A}"/>
          </ac:spMkLst>
        </pc:spChg>
        <pc:spChg chg="add mod">
          <ac:chgData name="Mohammad Zeynoddin" userId="b48cdb18-f106-40a4-9f51-9c24cfd98f70" providerId="ADAL" clId="{7F24E18A-A409-4FC5-9703-BF416E1AD227}" dt="2025-11-17T23:42:51.924" v="20040"/>
          <ac:spMkLst>
            <pc:docMk/>
            <pc:sldMk cId="2290262758" sldId="456"/>
            <ac:spMk id="104" creationId="{F0EB7011-94F1-1E2A-0AD5-EC41DEB284B0}"/>
          </ac:spMkLst>
        </pc:spChg>
        <pc:spChg chg="add mod">
          <ac:chgData name="Mohammad Zeynoddin" userId="b48cdb18-f106-40a4-9f51-9c24cfd98f70" providerId="ADAL" clId="{7F24E18A-A409-4FC5-9703-BF416E1AD227}" dt="2025-11-17T23:42:51.924" v="20040"/>
          <ac:spMkLst>
            <pc:docMk/>
            <pc:sldMk cId="2290262758" sldId="456"/>
            <ac:spMk id="134" creationId="{010958D1-3415-F72B-F3AC-3E8A3F2D8710}"/>
          </ac:spMkLst>
        </pc:spChg>
        <pc:spChg chg="add mod">
          <ac:chgData name="Mohammad Zeynoddin" userId="b48cdb18-f106-40a4-9f51-9c24cfd98f70" providerId="ADAL" clId="{7F24E18A-A409-4FC5-9703-BF416E1AD227}" dt="2025-11-17T23:42:51.924" v="20040"/>
          <ac:spMkLst>
            <pc:docMk/>
            <pc:sldMk cId="2290262758" sldId="456"/>
            <ac:spMk id="138" creationId="{FF5A43B3-95B8-5B8D-33C8-8F864B7D7C8B}"/>
          </ac:spMkLst>
        </pc:spChg>
        <pc:spChg chg="mod">
          <ac:chgData name="Mohammad Zeynoddin" userId="b48cdb18-f106-40a4-9f51-9c24cfd98f70" providerId="ADAL" clId="{7F24E18A-A409-4FC5-9703-BF416E1AD227}" dt="2025-11-17T23:42:51.924" v="20040"/>
          <ac:spMkLst>
            <pc:docMk/>
            <pc:sldMk cId="2290262758" sldId="456"/>
            <ac:spMk id="158" creationId="{12CA94CD-C06E-87FB-175E-43BCA8C00DBC}"/>
          </ac:spMkLst>
        </pc:spChg>
        <pc:spChg chg="add mod">
          <ac:chgData name="Mohammad Zeynoddin" userId="b48cdb18-f106-40a4-9f51-9c24cfd98f70" providerId="ADAL" clId="{7F24E18A-A409-4FC5-9703-BF416E1AD227}" dt="2025-11-17T23:42:51.924" v="20040"/>
          <ac:spMkLst>
            <pc:docMk/>
            <pc:sldMk cId="2290262758" sldId="456"/>
            <ac:spMk id="185" creationId="{30E7A6B7-F859-822F-7D42-6F065DEC541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ulavaldti-my.sharepoint.com/personal/tigho_ulaval_ca/Documents/Recherche%20UL/ECCC-Winter%20Hydrometry/3-%20Analysis/Data_UL_MELCCF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lavaldti-my.sharepoint.com/personal/tigho_ulaval_ca/Documents/Recherche%20UL/ECCC-Winter%20Hydrometry/3-%20Analysis/Data_UL_MELCCF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lavaldti-my.sharepoint.com/personal/tigho_ulaval_ca/Documents/Recherche%20UL/ECCC-Winter%20Hydrometry/3-%20Analysis/Data_UL_MELCCF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744555353901995"/>
          <c:y val="2.1564887722368038E-2"/>
          <c:w val="0.70693436176648516"/>
          <c:h val="0.61228696412948369"/>
        </c:manualLayout>
      </c:layout>
      <c:scatterChart>
        <c:scatterStyle val="smoothMarker"/>
        <c:varyColors val="0"/>
        <c:ser>
          <c:idx val="9"/>
          <c:order val="0"/>
          <c:tx>
            <c:strRef>
              <c:f>Sheet6!$L$1</c:f>
              <c:strCache>
                <c:ptCount val="1"/>
                <c:pt idx="0">
                  <c:v>S023448 fit</c:v>
                </c:pt>
              </c:strCache>
            </c:strRef>
          </c:tx>
          <c:spPr>
            <a:ln w="19050" cap="rnd">
              <a:solidFill>
                <a:schemeClr val="accent4">
                  <a:lumMod val="60000"/>
                </a:schemeClr>
              </a:solidFill>
              <a:round/>
            </a:ln>
            <a:effectLst/>
          </c:spPr>
          <c:marker>
            <c:symbol val="none"/>
          </c:marker>
          <c:xVal>
            <c:numRef>
              <c:f>Sheet6!$J$2:$J$13</c:f>
              <c:numCache>
                <c:formatCode>0</c:formatCode>
                <c:ptCount val="12"/>
                <c:pt idx="0">
                  <c:v>107</c:v>
                </c:pt>
                <c:pt idx="1">
                  <c:v>108</c:v>
                </c:pt>
                <c:pt idx="2">
                  <c:v>117</c:v>
                </c:pt>
                <c:pt idx="3">
                  <c:v>120</c:v>
                </c:pt>
                <c:pt idx="4">
                  <c:v>124</c:v>
                </c:pt>
                <c:pt idx="5">
                  <c:v>126</c:v>
                </c:pt>
                <c:pt idx="6">
                  <c:v>130</c:v>
                </c:pt>
                <c:pt idx="7">
                  <c:v>139</c:v>
                </c:pt>
                <c:pt idx="8">
                  <c:v>143</c:v>
                </c:pt>
                <c:pt idx="9">
                  <c:v>154</c:v>
                </c:pt>
                <c:pt idx="10">
                  <c:v>160</c:v>
                </c:pt>
                <c:pt idx="11">
                  <c:v>164</c:v>
                </c:pt>
              </c:numCache>
            </c:numRef>
          </c:xVal>
          <c:yVal>
            <c:numRef>
              <c:f>Sheet6!$L$2:$L$13</c:f>
              <c:numCache>
                <c:formatCode>0.00</c:formatCode>
                <c:ptCount val="12"/>
                <c:pt idx="0">
                  <c:v>70.247295032246598</c:v>
                </c:pt>
                <c:pt idx="1">
                  <c:v>71.480340520226903</c:v>
                </c:pt>
                <c:pt idx="2">
                  <c:v>80.712404208728302</c:v>
                </c:pt>
                <c:pt idx="3">
                  <c:v>82.850045715957904</c:v>
                </c:pt>
                <c:pt idx="4">
                  <c:v>85.436823455814206</c:v>
                </c:pt>
                <c:pt idx="5">
                  <c:v>86.847716646615098</c:v>
                </c:pt>
                <c:pt idx="6">
                  <c:v>88.770311166310606</c:v>
                </c:pt>
                <c:pt idx="7">
                  <c:v>84.079867100427805</c:v>
                </c:pt>
                <c:pt idx="8">
                  <c:v>82.334487287279799</c:v>
                </c:pt>
                <c:pt idx="9">
                  <c:v>81.502219505902403</c:v>
                </c:pt>
                <c:pt idx="10">
                  <c:v>85.427340779698596</c:v>
                </c:pt>
                <c:pt idx="11">
                  <c:v>89.933597454701498</c:v>
                </c:pt>
              </c:numCache>
            </c:numRef>
          </c:yVal>
          <c:smooth val="1"/>
          <c:extLst>
            <c:ext xmlns:c16="http://schemas.microsoft.com/office/drawing/2014/chart" uri="{C3380CC4-5D6E-409C-BE32-E72D297353CC}">
              <c16:uniqueId val="{00000000-F290-41AA-9629-762FC1908274}"/>
            </c:ext>
          </c:extLst>
        </c:ser>
        <c:ser>
          <c:idx val="3"/>
          <c:order val="2"/>
          <c:tx>
            <c:strRef>
              <c:f>Sheet6!$C$1</c:f>
              <c:strCache>
                <c:ptCount val="1"/>
                <c:pt idx="0">
                  <c:v>S023402fit</c:v>
                </c:pt>
              </c:strCache>
            </c:strRef>
          </c:tx>
          <c:spPr>
            <a:ln w="19050" cap="rnd">
              <a:solidFill>
                <a:srgbClr val="7030A0"/>
              </a:solidFill>
              <a:prstDash val="dash"/>
              <a:round/>
            </a:ln>
            <a:effectLst/>
          </c:spPr>
          <c:marker>
            <c:symbol val="none"/>
          </c:marker>
          <c:xVal>
            <c:numRef>
              <c:f>Sheet6!$A$2:$A$15</c:f>
              <c:numCache>
                <c:formatCode>0</c:formatCode>
                <c:ptCount val="14"/>
                <c:pt idx="0">
                  <c:v>117</c:v>
                </c:pt>
                <c:pt idx="1">
                  <c:v>120</c:v>
                </c:pt>
                <c:pt idx="2">
                  <c:v>123</c:v>
                </c:pt>
                <c:pt idx="3">
                  <c:v>124</c:v>
                </c:pt>
                <c:pt idx="4">
                  <c:v>125</c:v>
                </c:pt>
                <c:pt idx="5">
                  <c:v>127</c:v>
                </c:pt>
                <c:pt idx="6">
                  <c:v>139</c:v>
                </c:pt>
                <c:pt idx="7">
                  <c:v>142</c:v>
                </c:pt>
                <c:pt idx="8">
                  <c:v>146</c:v>
                </c:pt>
                <c:pt idx="9">
                  <c:v>148</c:v>
                </c:pt>
                <c:pt idx="10">
                  <c:v>150</c:v>
                </c:pt>
                <c:pt idx="11">
                  <c:v>151</c:v>
                </c:pt>
                <c:pt idx="12">
                  <c:v>151</c:v>
                </c:pt>
                <c:pt idx="13">
                  <c:v>164</c:v>
                </c:pt>
              </c:numCache>
            </c:numRef>
          </c:xVal>
          <c:yVal>
            <c:numRef>
              <c:f>Sheet6!$C$2:$C$15</c:f>
              <c:numCache>
                <c:formatCode>0.00</c:formatCode>
                <c:ptCount val="14"/>
                <c:pt idx="0">
                  <c:v>75.392929218234599</c:v>
                </c:pt>
                <c:pt idx="1">
                  <c:v>76.797696057046807</c:v>
                </c:pt>
                <c:pt idx="2">
                  <c:v>78.230040646768899</c:v>
                </c:pt>
                <c:pt idx="3">
                  <c:v>78.692767341705704</c:v>
                </c:pt>
                <c:pt idx="4">
                  <c:v>79.151616306391801</c:v>
                </c:pt>
                <c:pt idx="5">
                  <c:v>80.133999833995105</c:v>
                </c:pt>
                <c:pt idx="6">
                  <c:v>78.157876584191996</c:v>
                </c:pt>
                <c:pt idx="7">
                  <c:v>76.031022839231397</c:v>
                </c:pt>
                <c:pt idx="8">
                  <c:v>76.331354687737203</c:v>
                </c:pt>
                <c:pt idx="9">
                  <c:v>77.183333317875906</c:v>
                </c:pt>
                <c:pt idx="10">
                  <c:v>77.710803173150794</c:v>
                </c:pt>
                <c:pt idx="11">
                  <c:v>78.056136720027197</c:v>
                </c:pt>
                <c:pt idx="12">
                  <c:v>78.056136720027197</c:v>
                </c:pt>
                <c:pt idx="13">
                  <c:v>86.714919678018305</c:v>
                </c:pt>
              </c:numCache>
            </c:numRef>
          </c:yVal>
          <c:smooth val="1"/>
          <c:extLst>
            <c:ext xmlns:c16="http://schemas.microsoft.com/office/drawing/2014/chart" uri="{C3380CC4-5D6E-409C-BE32-E72D297353CC}">
              <c16:uniqueId val="{00000001-F290-41AA-9629-762FC1908274}"/>
            </c:ext>
          </c:extLst>
        </c:ser>
        <c:ser>
          <c:idx val="5"/>
          <c:order val="3"/>
          <c:tx>
            <c:strRef>
              <c:f>Sheet6!$F$1</c:f>
              <c:strCache>
                <c:ptCount val="1"/>
                <c:pt idx="0">
                  <c:v>S023422fit</c:v>
                </c:pt>
              </c:strCache>
            </c:strRef>
          </c:tx>
          <c:spPr>
            <a:ln w="19050" cap="rnd">
              <a:solidFill>
                <a:srgbClr val="0070C0"/>
              </a:solidFill>
              <a:round/>
            </a:ln>
            <a:effectLst/>
          </c:spPr>
          <c:marker>
            <c:symbol val="none"/>
          </c:marker>
          <c:xVal>
            <c:numRef>
              <c:f>Sheet6!$D$2:$D$29</c:f>
              <c:numCache>
                <c:formatCode>0</c:formatCode>
                <c:ptCount val="28"/>
                <c:pt idx="0">
                  <c:v>108</c:v>
                </c:pt>
                <c:pt idx="1">
                  <c:v>119</c:v>
                </c:pt>
                <c:pt idx="2">
                  <c:v>120</c:v>
                </c:pt>
                <c:pt idx="3">
                  <c:v>122</c:v>
                </c:pt>
                <c:pt idx="4">
                  <c:v>123</c:v>
                </c:pt>
                <c:pt idx="5">
                  <c:v>123</c:v>
                </c:pt>
                <c:pt idx="6">
                  <c:v>126</c:v>
                </c:pt>
                <c:pt idx="7">
                  <c:v>126</c:v>
                </c:pt>
                <c:pt idx="8">
                  <c:v>128</c:v>
                </c:pt>
                <c:pt idx="9">
                  <c:v>137</c:v>
                </c:pt>
                <c:pt idx="10">
                  <c:v>137</c:v>
                </c:pt>
                <c:pt idx="11">
                  <c:v>141</c:v>
                </c:pt>
                <c:pt idx="12">
                  <c:v>143</c:v>
                </c:pt>
                <c:pt idx="13">
                  <c:v>143</c:v>
                </c:pt>
                <c:pt idx="14">
                  <c:v>144</c:v>
                </c:pt>
                <c:pt idx="15">
                  <c:v>151</c:v>
                </c:pt>
                <c:pt idx="16">
                  <c:v>152</c:v>
                </c:pt>
                <c:pt idx="17">
                  <c:v>155</c:v>
                </c:pt>
                <c:pt idx="18">
                  <c:v>158</c:v>
                </c:pt>
                <c:pt idx="19">
                  <c:v>159</c:v>
                </c:pt>
                <c:pt idx="20">
                  <c:v>161</c:v>
                </c:pt>
                <c:pt idx="21">
                  <c:v>164</c:v>
                </c:pt>
                <c:pt idx="22">
                  <c:v>165</c:v>
                </c:pt>
                <c:pt idx="23">
                  <c:v>167</c:v>
                </c:pt>
                <c:pt idx="24">
                  <c:v>169</c:v>
                </c:pt>
                <c:pt idx="25">
                  <c:v>172</c:v>
                </c:pt>
                <c:pt idx="26">
                  <c:v>173</c:v>
                </c:pt>
                <c:pt idx="27">
                  <c:v>174</c:v>
                </c:pt>
              </c:numCache>
            </c:numRef>
          </c:xVal>
          <c:yVal>
            <c:numRef>
              <c:f>Sheet6!$F$2:$F$29</c:f>
              <c:numCache>
                <c:formatCode>0.00</c:formatCode>
                <c:ptCount val="28"/>
                <c:pt idx="0">
                  <c:v>56.011384080009101</c:v>
                </c:pt>
                <c:pt idx="1">
                  <c:v>54.315452994671503</c:v>
                </c:pt>
                <c:pt idx="2">
                  <c:v>54.321099528010599</c:v>
                </c:pt>
                <c:pt idx="3">
                  <c:v>54.407376602924202</c:v>
                </c:pt>
                <c:pt idx="4">
                  <c:v>54.488839468955199</c:v>
                </c:pt>
                <c:pt idx="5">
                  <c:v>54.488839468955199</c:v>
                </c:pt>
                <c:pt idx="6">
                  <c:v>54.911315796855199</c:v>
                </c:pt>
                <c:pt idx="7">
                  <c:v>54.911315796855199</c:v>
                </c:pt>
                <c:pt idx="8">
                  <c:v>55.420236965645699</c:v>
                </c:pt>
                <c:pt idx="9">
                  <c:v>58.617383222020401</c:v>
                </c:pt>
                <c:pt idx="10">
                  <c:v>58.617383222020401</c:v>
                </c:pt>
                <c:pt idx="11">
                  <c:v>58.583852692308298</c:v>
                </c:pt>
                <c:pt idx="12">
                  <c:v>58.517829081425702</c:v>
                </c:pt>
                <c:pt idx="13">
                  <c:v>58.517829081425702</c:v>
                </c:pt>
                <c:pt idx="14">
                  <c:v>58.4819976698668</c:v>
                </c:pt>
                <c:pt idx="15">
                  <c:v>57.873702250757098</c:v>
                </c:pt>
                <c:pt idx="16">
                  <c:v>58.165810572110097</c:v>
                </c:pt>
                <c:pt idx="17">
                  <c:v>58.879641383112002</c:v>
                </c:pt>
                <c:pt idx="18">
                  <c:v>58.389385205031402</c:v>
                </c:pt>
                <c:pt idx="19">
                  <c:v>58.028055309267501</c:v>
                </c:pt>
                <c:pt idx="20">
                  <c:v>57.053898101165601</c:v>
                </c:pt>
                <c:pt idx="21">
                  <c:v>55.030138604866202</c:v>
                </c:pt>
                <c:pt idx="22">
                  <c:v>54.216351240333601</c:v>
                </c:pt>
                <c:pt idx="23">
                  <c:v>52.378381351195202</c:v>
                </c:pt>
                <c:pt idx="24">
                  <c:v>50.248044085282302</c:v>
                </c:pt>
                <c:pt idx="25">
                  <c:v>46.4783141115334</c:v>
                </c:pt>
                <c:pt idx="26">
                  <c:v>45.060430514810797</c:v>
                </c:pt>
                <c:pt idx="27">
                  <c:v>43.5574451915382</c:v>
                </c:pt>
              </c:numCache>
            </c:numRef>
          </c:yVal>
          <c:smooth val="1"/>
          <c:extLst>
            <c:ext xmlns:c16="http://schemas.microsoft.com/office/drawing/2014/chart" uri="{C3380CC4-5D6E-409C-BE32-E72D297353CC}">
              <c16:uniqueId val="{00000002-F290-41AA-9629-762FC1908274}"/>
            </c:ext>
          </c:extLst>
        </c:ser>
        <c:ser>
          <c:idx val="7"/>
          <c:order val="4"/>
          <c:tx>
            <c:strRef>
              <c:f>Sheet6!$I$1</c:f>
              <c:strCache>
                <c:ptCount val="1"/>
                <c:pt idx="0">
                  <c:v>S023429 fit</c:v>
                </c:pt>
              </c:strCache>
            </c:strRef>
          </c:tx>
          <c:spPr>
            <a:ln w="19050" cap="rnd">
              <a:solidFill>
                <a:schemeClr val="accent2">
                  <a:lumMod val="60000"/>
                </a:schemeClr>
              </a:solidFill>
              <a:prstDash val="lgDashDot"/>
              <a:round/>
            </a:ln>
            <a:effectLst/>
          </c:spPr>
          <c:marker>
            <c:symbol val="none"/>
          </c:marker>
          <c:xVal>
            <c:numRef>
              <c:f>Sheet6!$G$2:$G$24</c:f>
              <c:numCache>
                <c:formatCode>0</c:formatCode>
                <c:ptCount val="23"/>
                <c:pt idx="0">
                  <c:v>97</c:v>
                </c:pt>
                <c:pt idx="1">
                  <c:v>103</c:v>
                </c:pt>
                <c:pt idx="2">
                  <c:v>106</c:v>
                </c:pt>
                <c:pt idx="3">
                  <c:v>107</c:v>
                </c:pt>
                <c:pt idx="4">
                  <c:v>108</c:v>
                </c:pt>
                <c:pt idx="5">
                  <c:v>108</c:v>
                </c:pt>
                <c:pt idx="6">
                  <c:v>118</c:v>
                </c:pt>
                <c:pt idx="7">
                  <c:v>120</c:v>
                </c:pt>
                <c:pt idx="8">
                  <c:v>123</c:v>
                </c:pt>
                <c:pt idx="9">
                  <c:v>123</c:v>
                </c:pt>
                <c:pt idx="10">
                  <c:v>137</c:v>
                </c:pt>
                <c:pt idx="11">
                  <c:v>141</c:v>
                </c:pt>
                <c:pt idx="12">
                  <c:v>142</c:v>
                </c:pt>
                <c:pt idx="13">
                  <c:v>144</c:v>
                </c:pt>
                <c:pt idx="14">
                  <c:v>145</c:v>
                </c:pt>
                <c:pt idx="15">
                  <c:v>151</c:v>
                </c:pt>
                <c:pt idx="16">
                  <c:v>151</c:v>
                </c:pt>
                <c:pt idx="17">
                  <c:v>155</c:v>
                </c:pt>
                <c:pt idx="18">
                  <c:v>158</c:v>
                </c:pt>
                <c:pt idx="19">
                  <c:v>161</c:v>
                </c:pt>
                <c:pt idx="20">
                  <c:v>165</c:v>
                </c:pt>
                <c:pt idx="21">
                  <c:v>167</c:v>
                </c:pt>
                <c:pt idx="22">
                  <c:v>172</c:v>
                </c:pt>
              </c:numCache>
            </c:numRef>
          </c:xVal>
          <c:yVal>
            <c:numRef>
              <c:f>Sheet6!$I$2:$I$24</c:f>
              <c:numCache>
                <c:formatCode>0.00</c:formatCode>
                <c:ptCount val="23"/>
                <c:pt idx="0">
                  <c:v>42.490386866154303</c:v>
                </c:pt>
                <c:pt idx="1">
                  <c:v>47.5893007262342</c:v>
                </c:pt>
                <c:pt idx="2">
                  <c:v>49.292302034911003</c:v>
                </c:pt>
                <c:pt idx="3">
                  <c:v>49.733731416597699</c:v>
                </c:pt>
                <c:pt idx="4">
                  <c:v>50.108116993644501</c:v>
                </c:pt>
                <c:pt idx="5">
                  <c:v>50.108116993644501</c:v>
                </c:pt>
                <c:pt idx="6">
                  <c:v>49.444248860917398</c:v>
                </c:pt>
                <c:pt idx="7">
                  <c:v>48.240357815972501</c:v>
                </c:pt>
                <c:pt idx="8">
                  <c:v>46.529415657865698</c:v>
                </c:pt>
                <c:pt idx="9">
                  <c:v>46.529415657865698</c:v>
                </c:pt>
                <c:pt idx="10">
                  <c:v>31.441894016700498</c:v>
                </c:pt>
                <c:pt idx="11">
                  <c:v>32.850861859440897</c:v>
                </c:pt>
                <c:pt idx="12">
                  <c:v>32.948871823719898</c:v>
                </c:pt>
                <c:pt idx="13">
                  <c:v>33.707738465279697</c:v>
                </c:pt>
                <c:pt idx="14">
                  <c:v>34.694507573635903</c:v>
                </c:pt>
                <c:pt idx="15">
                  <c:v>42.048504115080299</c:v>
                </c:pt>
                <c:pt idx="16">
                  <c:v>42.048504115080299</c:v>
                </c:pt>
                <c:pt idx="17">
                  <c:v>43.975589688688999</c:v>
                </c:pt>
                <c:pt idx="18">
                  <c:v>44.059657078904401</c:v>
                </c:pt>
                <c:pt idx="19">
                  <c:v>42.942686134395501</c:v>
                </c:pt>
                <c:pt idx="20">
                  <c:v>39.423685773865799</c:v>
                </c:pt>
                <c:pt idx="21">
                  <c:v>36.708808970813998</c:v>
                </c:pt>
                <c:pt idx="22">
                  <c:v>26.8844438920516</c:v>
                </c:pt>
              </c:numCache>
            </c:numRef>
          </c:yVal>
          <c:smooth val="1"/>
          <c:extLst>
            <c:ext xmlns:c16="http://schemas.microsoft.com/office/drawing/2014/chart" uri="{C3380CC4-5D6E-409C-BE32-E72D297353CC}">
              <c16:uniqueId val="{00000003-F290-41AA-9629-762FC1908274}"/>
            </c:ext>
          </c:extLst>
        </c:ser>
        <c:dLbls>
          <c:showLegendKey val="0"/>
          <c:showVal val="0"/>
          <c:showCatName val="0"/>
          <c:showSerName val="0"/>
          <c:showPercent val="0"/>
          <c:showBubbleSize val="0"/>
        </c:dLbls>
        <c:axId val="1767927935"/>
        <c:axId val="1767927455"/>
        <c:extLst>
          <c:ext xmlns:c15="http://schemas.microsoft.com/office/drawing/2012/chart" uri="{02D57815-91ED-43cb-92C2-25804820EDAC}">
            <c15:filteredScatterSeries>
              <c15:ser>
                <c:idx val="1"/>
                <c:order val="1"/>
                <c:tx>
                  <c:strRef>
                    <c:extLst>
                      <c:ext uri="{02D57815-91ED-43cb-92C2-25804820EDAC}">
                        <c15:formulaRef>
                          <c15:sqref>Sheet6!$O$1</c15:sqref>
                        </c15:formulaRef>
                      </c:ext>
                    </c:extLst>
                    <c:strCache>
                      <c:ptCount val="1"/>
                      <c:pt idx="0">
                        <c:v>Raven fit</c:v>
                      </c:pt>
                    </c:strCache>
                  </c:strRef>
                </c:tx>
                <c:spPr>
                  <a:ln w="19050" cap="rnd">
                    <a:solidFill>
                      <a:schemeClr val="accent2"/>
                    </a:solidFill>
                    <a:round/>
                  </a:ln>
                  <a:effectLst/>
                </c:spPr>
                <c:marker>
                  <c:symbol val="none"/>
                </c:marker>
                <c:xVal>
                  <c:numRef>
                    <c:extLst>
                      <c:ext uri="{02D57815-91ED-43cb-92C2-25804820EDAC}">
                        <c15:formulaRef>
                          <c15:sqref>Sheet6!$M$2:$M$78</c15:sqref>
                        </c15:formulaRef>
                      </c:ext>
                    </c:extLst>
                    <c:numCache>
                      <c:formatCode>General</c:formatCode>
                      <c:ptCount val="77"/>
                      <c:pt idx="0">
                        <c:v>26</c:v>
                      </c:pt>
                      <c:pt idx="1">
                        <c:v>33</c:v>
                      </c:pt>
                      <c:pt idx="2">
                        <c:v>33</c:v>
                      </c:pt>
                      <c:pt idx="3">
                        <c:v>38</c:v>
                      </c:pt>
                      <c:pt idx="4">
                        <c:v>38</c:v>
                      </c:pt>
                      <c:pt idx="5">
                        <c:v>41</c:v>
                      </c:pt>
                      <c:pt idx="6">
                        <c:v>46</c:v>
                      </c:pt>
                      <c:pt idx="7">
                        <c:v>47</c:v>
                      </c:pt>
                      <c:pt idx="8">
                        <c:v>49</c:v>
                      </c:pt>
                      <c:pt idx="9">
                        <c:v>51</c:v>
                      </c:pt>
                      <c:pt idx="10">
                        <c:v>64</c:v>
                      </c:pt>
                      <c:pt idx="11">
                        <c:v>64</c:v>
                      </c:pt>
                      <c:pt idx="12">
                        <c:v>65</c:v>
                      </c:pt>
                      <c:pt idx="13">
                        <c:v>67</c:v>
                      </c:pt>
                      <c:pt idx="14">
                        <c:v>68</c:v>
                      </c:pt>
                      <c:pt idx="15">
                        <c:v>69</c:v>
                      </c:pt>
                      <c:pt idx="16">
                        <c:v>70</c:v>
                      </c:pt>
                      <c:pt idx="17">
                        <c:v>72</c:v>
                      </c:pt>
                      <c:pt idx="18">
                        <c:v>74</c:v>
                      </c:pt>
                      <c:pt idx="19">
                        <c:v>79</c:v>
                      </c:pt>
                      <c:pt idx="20">
                        <c:v>79</c:v>
                      </c:pt>
                      <c:pt idx="21">
                        <c:v>80</c:v>
                      </c:pt>
                      <c:pt idx="22">
                        <c:v>80</c:v>
                      </c:pt>
                      <c:pt idx="23">
                        <c:v>83</c:v>
                      </c:pt>
                      <c:pt idx="24">
                        <c:v>84</c:v>
                      </c:pt>
                      <c:pt idx="25">
                        <c:v>94</c:v>
                      </c:pt>
                      <c:pt idx="26">
                        <c:v>95</c:v>
                      </c:pt>
                      <c:pt idx="27">
                        <c:v>96</c:v>
                      </c:pt>
                      <c:pt idx="28">
                        <c:v>97</c:v>
                      </c:pt>
                      <c:pt idx="29">
                        <c:v>98</c:v>
                      </c:pt>
                      <c:pt idx="30">
                        <c:v>98</c:v>
                      </c:pt>
                      <c:pt idx="31">
                        <c:v>99</c:v>
                      </c:pt>
                      <c:pt idx="32">
                        <c:v>100</c:v>
                      </c:pt>
                      <c:pt idx="33">
                        <c:v>103</c:v>
                      </c:pt>
                      <c:pt idx="34">
                        <c:v>107</c:v>
                      </c:pt>
                      <c:pt idx="35">
                        <c:v>107</c:v>
                      </c:pt>
                      <c:pt idx="36">
                        <c:v>113</c:v>
                      </c:pt>
                      <c:pt idx="37">
                        <c:v>114</c:v>
                      </c:pt>
                      <c:pt idx="38">
                        <c:v>117</c:v>
                      </c:pt>
                      <c:pt idx="39">
                        <c:v>117</c:v>
                      </c:pt>
                      <c:pt idx="40">
                        <c:v>119</c:v>
                      </c:pt>
                      <c:pt idx="41">
                        <c:v>121</c:v>
                      </c:pt>
                      <c:pt idx="42">
                        <c:v>123</c:v>
                      </c:pt>
                      <c:pt idx="43">
                        <c:v>124</c:v>
                      </c:pt>
                      <c:pt idx="44">
                        <c:v>125</c:v>
                      </c:pt>
                      <c:pt idx="45">
                        <c:v>126</c:v>
                      </c:pt>
                      <c:pt idx="46">
                        <c:v>126</c:v>
                      </c:pt>
                      <c:pt idx="47">
                        <c:v>127</c:v>
                      </c:pt>
                      <c:pt idx="48">
                        <c:v>129</c:v>
                      </c:pt>
                      <c:pt idx="49">
                        <c:v>135</c:v>
                      </c:pt>
                      <c:pt idx="50">
                        <c:v>139</c:v>
                      </c:pt>
                      <c:pt idx="51">
                        <c:v>145</c:v>
                      </c:pt>
                      <c:pt idx="52">
                        <c:v>147</c:v>
                      </c:pt>
                      <c:pt idx="53">
                        <c:v>148</c:v>
                      </c:pt>
                      <c:pt idx="54">
                        <c:v>150</c:v>
                      </c:pt>
                      <c:pt idx="55">
                        <c:v>151</c:v>
                      </c:pt>
                      <c:pt idx="56">
                        <c:v>152</c:v>
                      </c:pt>
                      <c:pt idx="57">
                        <c:v>154</c:v>
                      </c:pt>
                      <c:pt idx="58">
                        <c:v>156</c:v>
                      </c:pt>
                      <c:pt idx="59">
                        <c:v>156</c:v>
                      </c:pt>
                      <c:pt idx="60">
                        <c:v>157</c:v>
                      </c:pt>
                      <c:pt idx="61">
                        <c:v>159</c:v>
                      </c:pt>
                      <c:pt idx="62">
                        <c:v>160</c:v>
                      </c:pt>
                      <c:pt idx="63">
                        <c:v>161</c:v>
                      </c:pt>
                      <c:pt idx="64">
                        <c:v>166</c:v>
                      </c:pt>
                      <c:pt idx="65">
                        <c:v>170</c:v>
                      </c:pt>
                      <c:pt idx="66">
                        <c:v>173</c:v>
                      </c:pt>
                      <c:pt idx="67">
                        <c:v>173</c:v>
                      </c:pt>
                      <c:pt idx="68">
                        <c:v>176</c:v>
                      </c:pt>
                      <c:pt idx="69">
                        <c:v>178</c:v>
                      </c:pt>
                      <c:pt idx="70">
                        <c:v>181</c:v>
                      </c:pt>
                      <c:pt idx="71">
                        <c:v>181</c:v>
                      </c:pt>
                      <c:pt idx="72">
                        <c:v>184</c:v>
                      </c:pt>
                      <c:pt idx="73">
                        <c:v>192</c:v>
                      </c:pt>
                      <c:pt idx="74">
                        <c:v>193</c:v>
                      </c:pt>
                      <c:pt idx="75">
                        <c:v>194</c:v>
                      </c:pt>
                      <c:pt idx="76">
                        <c:v>203</c:v>
                      </c:pt>
                    </c:numCache>
                  </c:numRef>
                </c:xVal>
                <c:yVal>
                  <c:numRef>
                    <c:extLst>
                      <c:ext uri="{02D57815-91ED-43cb-92C2-25804820EDAC}">
                        <c15:formulaRef>
                          <c15:sqref>Sheet6!$O$2:$O$78</c15:sqref>
                        </c15:formulaRef>
                      </c:ext>
                    </c:extLst>
                    <c:numCache>
                      <c:formatCode>0.00</c:formatCode>
                      <c:ptCount val="77"/>
                      <c:pt idx="0">
                        <c:v>35.413628563959499</c:v>
                      </c:pt>
                      <c:pt idx="1">
                        <c:v>41.188082776240698</c:v>
                      </c:pt>
                      <c:pt idx="2">
                        <c:v>41.188082776240698</c:v>
                      </c:pt>
                      <c:pt idx="3">
                        <c:v>45.089761788640899</c:v>
                      </c:pt>
                      <c:pt idx="4">
                        <c:v>45.089761788640899</c:v>
                      </c:pt>
                      <c:pt idx="5">
                        <c:v>47.342660165299897</c:v>
                      </c:pt>
                      <c:pt idx="6">
                        <c:v>50.950642272244203</c:v>
                      </c:pt>
                      <c:pt idx="7">
                        <c:v>51.650124089091896</c:v>
                      </c:pt>
                      <c:pt idx="8">
                        <c:v>53.026938818647601</c:v>
                      </c:pt>
                      <c:pt idx="9">
                        <c:v>54.374351905113699</c:v>
                      </c:pt>
                      <c:pt idx="10">
                        <c:v>62.415979678869199</c:v>
                      </c:pt>
                      <c:pt idx="11">
                        <c:v>62.415979678869199</c:v>
                      </c:pt>
                      <c:pt idx="12">
                        <c:v>62.982342385337297</c:v>
                      </c:pt>
                      <c:pt idx="13">
                        <c:v>64.092079358854207</c:v>
                      </c:pt>
                      <c:pt idx="14">
                        <c:v>64.635366610410301</c:v>
                      </c:pt>
                      <c:pt idx="15">
                        <c:v>65.170862732703995</c:v>
                      </c:pt>
                      <c:pt idx="16">
                        <c:v>65.698507159522293</c:v>
                      </c:pt>
                      <c:pt idx="17">
                        <c:v>66.729995681896696</c:v>
                      </c:pt>
                      <c:pt idx="18">
                        <c:v>67.729235281464597</c:v>
                      </c:pt>
                      <c:pt idx="19">
                        <c:v>70.078874818744794</c:v>
                      </c:pt>
                      <c:pt idx="20">
                        <c:v>70.078874818744794</c:v>
                      </c:pt>
                      <c:pt idx="21">
                        <c:v>70.521313634801402</c:v>
                      </c:pt>
                      <c:pt idx="22">
                        <c:v>70.521313634801402</c:v>
                      </c:pt>
                      <c:pt idx="23">
                        <c:v>71.786775327972094</c:v>
                      </c:pt>
                      <c:pt idx="24">
                        <c:v>72.186968274462103</c:v>
                      </c:pt>
                      <c:pt idx="25">
                        <c:v>75.911371034643906</c:v>
                      </c:pt>
                      <c:pt idx="26">
                        <c:v>76.248670388517795</c:v>
                      </c:pt>
                      <c:pt idx="27">
                        <c:v>76.467226814793506</c:v>
                      </c:pt>
                      <c:pt idx="28">
                        <c:v>76.655555648845507</c:v>
                      </c:pt>
                      <c:pt idx="29">
                        <c:v>76.9463384651242</c:v>
                      </c:pt>
                      <c:pt idx="30">
                        <c:v>76.9463384651242</c:v>
                      </c:pt>
                      <c:pt idx="31">
                        <c:v>77.228340834737295</c:v>
                      </c:pt>
                      <c:pt idx="32">
                        <c:v>77.4967083207153</c:v>
                      </c:pt>
                      <c:pt idx="33">
                        <c:v>78.005284020462</c:v>
                      </c:pt>
                      <c:pt idx="34">
                        <c:v>78.605703184305298</c:v>
                      </c:pt>
                      <c:pt idx="35">
                        <c:v>78.605703184305298</c:v>
                      </c:pt>
                      <c:pt idx="36">
                        <c:v>79.254211694889307</c:v>
                      </c:pt>
                      <c:pt idx="37">
                        <c:v>79.348541289118899</c:v>
                      </c:pt>
                      <c:pt idx="38">
                        <c:v>79.706285263658103</c:v>
                      </c:pt>
                      <c:pt idx="39">
                        <c:v>79.706285263658103</c:v>
                      </c:pt>
                      <c:pt idx="40">
                        <c:v>79.974244380679806</c:v>
                      </c:pt>
                      <c:pt idx="41">
                        <c:v>80.203474108677199</c:v>
                      </c:pt>
                      <c:pt idx="42">
                        <c:v>80.5523720046818</c:v>
                      </c:pt>
                      <c:pt idx="43">
                        <c:v>80.717449144922995</c:v>
                      </c:pt>
                      <c:pt idx="44">
                        <c:v>80.964995820418395</c:v>
                      </c:pt>
                      <c:pt idx="45">
                        <c:v>81.153074099760403</c:v>
                      </c:pt>
                      <c:pt idx="46">
                        <c:v>81.153074099760403</c:v>
                      </c:pt>
                      <c:pt idx="47">
                        <c:v>81.261471351457402</c:v>
                      </c:pt>
                      <c:pt idx="48">
                        <c:v>81.756321054462603</c:v>
                      </c:pt>
                      <c:pt idx="49">
                        <c:v>82.931962268216196</c:v>
                      </c:pt>
                      <c:pt idx="50">
                        <c:v>83.414836623883502</c:v>
                      </c:pt>
                      <c:pt idx="51">
                        <c:v>83.992498367329503</c:v>
                      </c:pt>
                      <c:pt idx="52">
                        <c:v>84.124492509531393</c:v>
                      </c:pt>
                      <c:pt idx="53">
                        <c:v>84.1598492466468</c:v>
                      </c:pt>
                      <c:pt idx="54">
                        <c:v>84.158018181864193</c:v>
                      </c:pt>
                      <c:pt idx="55">
                        <c:v>84.119511545925405</c:v>
                      </c:pt>
                      <c:pt idx="56">
                        <c:v>84.056003355332095</c:v>
                      </c:pt>
                      <c:pt idx="57">
                        <c:v>83.855670158978398</c:v>
                      </c:pt>
                      <c:pt idx="58">
                        <c:v>83.561162231386405</c:v>
                      </c:pt>
                      <c:pt idx="59">
                        <c:v>83.561162231386405</c:v>
                      </c:pt>
                      <c:pt idx="60">
                        <c:v>83.379900935136703</c:v>
                      </c:pt>
                      <c:pt idx="61">
                        <c:v>82.951430213233095</c:v>
                      </c:pt>
                      <c:pt idx="62">
                        <c:v>82.704860933880298</c:v>
                      </c:pt>
                      <c:pt idx="63">
                        <c:v>82.437078799440002</c:v>
                      </c:pt>
                      <c:pt idx="64">
                        <c:v>80.785872503063501</c:v>
                      </c:pt>
                      <c:pt idx="65">
                        <c:v>79.096373754370603</c:v>
                      </c:pt>
                      <c:pt idx="66">
                        <c:v>77.616690807060394</c:v>
                      </c:pt>
                      <c:pt idx="67">
                        <c:v>77.616690807060394</c:v>
                      </c:pt>
                      <c:pt idx="68">
                        <c:v>75.956215281108001</c:v>
                      </c:pt>
                      <c:pt idx="69">
                        <c:v>74.749049358372602</c:v>
                      </c:pt>
                      <c:pt idx="70">
                        <c:v>72.787904634730097</c:v>
                      </c:pt>
                      <c:pt idx="71">
                        <c:v>72.787904634730097</c:v>
                      </c:pt>
                      <c:pt idx="72">
                        <c:v>70.6459121932605</c:v>
                      </c:pt>
                      <c:pt idx="73">
                        <c:v>64.033579218613795</c:v>
                      </c:pt>
                      <c:pt idx="74">
                        <c:v>63.113034909354099</c:v>
                      </c:pt>
                      <c:pt idx="75">
                        <c:v>62.1711311039573</c:v>
                      </c:pt>
                      <c:pt idx="76">
                        <c:v>52.714632591343602</c:v>
                      </c:pt>
                    </c:numCache>
                  </c:numRef>
                </c:yVal>
                <c:smooth val="1"/>
                <c:extLst>
                  <c:ext xmlns:c16="http://schemas.microsoft.com/office/drawing/2014/chart" uri="{C3380CC4-5D6E-409C-BE32-E72D297353CC}">
                    <c16:uniqueId val="{00000008-F290-41AA-9629-762FC1908274}"/>
                  </c:ext>
                </c:extLst>
              </c15:ser>
            </c15:filteredScatterSeries>
            <c15:filteredScatterSeries>
              <c15:ser>
                <c:idx val="11"/>
                <c:order val="5"/>
                <c:tx>
                  <c:strRef>
                    <c:extLst xmlns:c15="http://schemas.microsoft.com/office/drawing/2012/chart">
                      <c:ext xmlns:c15="http://schemas.microsoft.com/office/drawing/2012/chart" uri="{02D57815-91ED-43cb-92C2-25804820EDAC}">
                        <c15:formulaRef>
                          <c15:sqref>Sheet6!$R$1</c15:sqref>
                        </c15:formulaRef>
                      </c:ext>
                    </c:extLst>
                    <c:strCache>
                      <c:ptCount val="1"/>
                      <c:pt idx="0">
                        <c:v>BigEast fit</c:v>
                      </c:pt>
                    </c:strCache>
                  </c:strRef>
                </c:tx>
                <c:spPr>
                  <a:ln w="19050" cap="rnd">
                    <a:solidFill>
                      <a:schemeClr val="accent6">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Sheet6!$P$2:$P$26</c15:sqref>
                        </c15:formulaRef>
                      </c:ext>
                    </c:extLst>
                    <c:numCache>
                      <c:formatCode>General</c:formatCode>
                      <c:ptCount val="25"/>
                      <c:pt idx="0">
                        <c:v>100</c:v>
                      </c:pt>
                      <c:pt idx="1">
                        <c:v>102</c:v>
                      </c:pt>
                      <c:pt idx="2">
                        <c:v>106</c:v>
                      </c:pt>
                      <c:pt idx="3">
                        <c:v>106</c:v>
                      </c:pt>
                      <c:pt idx="4">
                        <c:v>109</c:v>
                      </c:pt>
                      <c:pt idx="5">
                        <c:v>111</c:v>
                      </c:pt>
                      <c:pt idx="6">
                        <c:v>113</c:v>
                      </c:pt>
                      <c:pt idx="7">
                        <c:v>115</c:v>
                      </c:pt>
                      <c:pt idx="8">
                        <c:v>115</c:v>
                      </c:pt>
                      <c:pt idx="9">
                        <c:v>116</c:v>
                      </c:pt>
                      <c:pt idx="10">
                        <c:v>121</c:v>
                      </c:pt>
                      <c:pt idx="11">
                        <c:v>121</c:v>
                      </c:pt>
                      <c:pt idx="12">
                        <c:v>131</c:v>
                      </c:pt>
                      <c:pt idx="13">
                        <c:v>133</c:v>
                      </c:pt>
                      <c:pt idx="14">
                        <c:v>141</c:v>
                      </c:pt>
                      <c:pt idx="15">
                        <c:v>141</c:v>
                      </c:pt>
                      <c:pt idx="16">
                        <c:v>142</c:v>
                      </c:pt>
                      <c:pt idx="17">
                        <c:v>143</c:v>
                      </c:pt>
                      <c:pt idx="18">
                        <c:v>147</c:v>
                      </c:pt>
                      <c:pt idx="19">
                        <c:v>150</c:v>
                      </c:pt>
                      <c:pt idx="20">
                        <c:v>152</c:v>
                      </c:pt>
                      <c:pt idx="21">
                        <c:v>154</c:v>
                      </c:pt>
                      <c:pt idx="22">
                        <c:v>156</c:v>
                      </c:pt>
                      <c:pt idx="23">
                        <c:v>163</c:v>
                      </c:pt>
                      <c:pt idx="24">
                        <c:v>163</c:v>
                      </c:pt>
                    </c:numCache>
                  </c:numRef>
                </c:xVal>
                <c:yVal>
                  <c:numRef>
                    <c:extLst xmlns:c15="http://schemas.microsoft.com/office/drawing/2012/chart">
                      <c:ext xmlns:c15="http://schemas.microsoft.com/office/drawing/2012/chart" uri="{02D57815-91ED-43cb-92C2-25804820EDAC}">
                        <c15:formulaRef>
                          <c15:sqref>Sheet6!$R$2:$R$26</c15:sqref>
                        </c15:formulaRef>
                      </c:ext>
                    </c:extLst>
                    <c:numCache>
                      <c:formatCode>0.00</c:formatCode>
                      <c:ptCount val="25"/>
                      <c:pt idx="0">
                        <c:v>11.8058986389764</c:v>
                      </c:pt>
                      <c:pt idx="1">
                        <c:v>17.757149755441901</c:v>
                      </c:pt>
                      <c:pt idx="2">
                        <c:v>27.395706731423601</c:v>
                      </c:pt>
                      <c:pt idx="3">
                        <c:v>27.395706731423601</c:v>
                      </c:pt>
                      <c:pt idx="4">
                        <c:v>32.722890932960901</c:v>
                      </c:pt>
                      <c:pt idx="5">
                        <c:v>35.364333468798897</c:v>
                      </c:pt>
                      <c:pt idx="6">
                        <c:v>37.226215177603798</c:v>
                      </c:pt>
                      <c:pt idx="7">
                        <c:v>38.242281004132998</c:v>
                      </c:pt>
                      <c:pt idx="8">
                        <c:v>38.242281004132998</c:v>
                      </c:pt>
                      <c:pt idx="9">
                        <c:v>38.414964623210999</c:v>
                      </c:pt>
                      <c:pt idx="10">
                        <c:v>36.248402803099303</c:v>
                      </c:pt>
                      <c:pt idx="11">
                        <c:v>36.248402803099303</c:v>
                      </c:pt>
                      <c:pt idx="12">
                        <c:v>27.3551084875626</c:v>
                      </c:pt>
                      <c:pt idx="13">
                        <c:v>26.682254442957198</c:v>
                      </c:pt>
                      <c:pt idx="14">
                        <c:v>29.3716774376907</c:v>
                      </c:pt>
                      <c:pt idx="15">
                        <c:v>29.3716774376907</c:v>
                      </c:pt>
                      <c:pt idx="16">
                        <c:v>30.0533856461395</c:v>
                      </c:pt>
                      <c:pt idx="17">
                        <c:v>30.609879790294599</c:v>
                      </c:pt>
                      <c:pt idx="18">
                        <c:v>31.824167002577401</c:v>
                      </c:pt>
                      <c:pt idx="19">
                        <c:v>31.9986522001129</c:v>
                      </c:pt>
                      <c:pt idx="20">
                        <c:v>31.815809452912301</c:v>
                      </c:pt>
                      <c:pt idx="21">
                        <c:v>31.3927175916841</c:v>
                      </c:pt>
                      <c:pt idx="22">
                        <c:v>30.733006344099099</c:v>
                      </c:pt>
                      <c:pt idx="23">
                        <c:v>26.466513490744401</c:v>
                      </c:pt>
                      <c:pt idx="24">
                        <c:v>26.466513490744401</c:v>
                      </c:pt>
                    </c:numCache>
                  </c:numRef>
                </c:yVal>
                <c:smooth val="1"/>
                <c:extLst xmlns:c15="http://schemas.microsoft.com/office/drawing/2012/chart">
                  <c:ext xmlns:c16="http://schemas.microsoft.com/office/drawing/2014/chart" uri="{C3380CC4-5D6E-409C-BE32-E72D297353CC}">
                    <c16:uniqueId val="{00000009-F290-41AA-9629-762FC1908274}"/>
                  </c:ext>
                </c:extLst>
              </c15:ser>
            </c15:filteredScatterSeries>
          </c:ext>
        </c:extLst>
      </c:scatterChart>
      <c:scatterChart>
        <c:scatterStyle val="lineMarker"/>
        <c:varyColors val="0"/>
        <c:ser>
          <c:idx val="8"/>
          <c:order val="6"/>
          <c:tx>
            <c:strRef>
              <c:f>Sheet6!$K$1</c:f>
              <c:strCache>
                <c:ptCount val="1"/>
                <c:pt idx="0">
                  <c:v>S023448</c:v>
                </c:pt>
              </c:strCache>
            </c:strRef>
          </c:tx>
          <c:spPr>
            <a:ln w="25400" cap="rnd">
              <a:noFill/>
              <a:round/>
            </a:ln>
            <a:effectLst/>
          </c:spPr>
          <c:marker>
            <c:symbol val="plus"/>
            <c:size val="5"/>
            <c:spPr>
              <a:noFill/>
              <a:ln w="9525">
                <a:solidFill>
                  <a:srgbClr val="FF0000">
                    <a:alpha val="50000"/>
                  </a:srgbClr>
                </a:solidFill>
              </a:ln>
              <a:effectLst/>
            </c:spPr>
          </c:marker>
          <c:xVal>
            <c:numRef>
              <c:f>Sheet6!$J$2:$J$13</c:f>
              <c:numCache>
                <c:formatCode>0</c:formatCode>
                <c:ptCount val="12"/>
                <c:pt idx="0">
                  <c:v>107</c:v>
                </c:pt>
                <c:pt idx="1">
                  <c:v>108</c:v>
                </c:pt>
                <c:pt idx="2">
                  <c:v>117</c:v>
                </c:pt>
                <c:pt idx="3">
                  <c:v>120</c:v>
                </c:pt>
                <c:pt idx="4">
                  <c:v>124</c:v>
                </c:pt>
                <c:pt idx="5">
                  <c:v>126</c:v>
                </c:pt>
                <c:pt idx="6">
                  <c:v>130</c:v>
                </c:pt>
                <c:pt idx="7">
                  <c:v>139</c:v>
                </c:pt>
                <c:pt idx="8">
                  <c:v>143</c:v>
                </c:pt>
                <c:pt idx="9">
                  <c:v>154</c:v>
                </c:pt>
                <c:pt idx="10">
                  <c:v>160</c:v>
                </c:pt>
                <c:pt idx="11">
                  <c:v>164</c:v>
                </c:pt>
              </c:numCache>
            </c:numRef>
          </c:xVal>
          <c:yVal>
            <c:numRef>
              <c:f>Sheet6!$K$2:$K$13</c:f>
              <c:numCache>
                <c:formatCode>0.00</c:formatCode>
                <c:ptCount val="12"/>
                <c:pt idx="0">
                  <c:v>66.180000000000007</c:v>
                </c:pt>
                <c:pt idx="1">
                  <c:v>77.16</c:v>
                </c:pt>
                <c:pt idx="2">
                  <c:v>73.34</c:v>
                </c:pt>
                <c:pt idx="3">
                  <c:v>88.09</c:v>
                </c:pt>
                <c:pt idx="4">
                  <c:v>91.1</c:v>
                </c:pt>
                <c:pt idx="5">
                  <c:v>81.63</c:v>
                </c:pt>
                <c:pt idx="6">
                  <c:v>86.01</c:v>
                </c:pt>
                <c:pt idx="7">
                  <c:v>91.45</c:v>
                </c:pt>
                <c:pt idx="8">
                  <c:v>75.38</c:v>
                </c:pt>
                <c:pt idx="9">
                  <c:v>79.569999999999993</c:v>
                </c:pt>
                <c:pt idx="10">
                  <c:v>83.61</c:v>
                </c:pt>
                <c:pt idx="11">
                  <c:v>92.02</c:v>
                </c:pt>
              </c:numCache>
            </c:numRef>
          </c:yVal>
          <c:smooth val="0"/>
          <c:extLst>
            <c:ext xmlns:c16="http://schemas.microsoft.com/office/drawing/2014/chart" uri="{C3380CC4-5D6E-409C-BE32-E72D297353CC}">
              <c16:uniqueId val="{00000004-F290-41AA-9629-762FC1908274}"/>
            </c:ext>
          </c:extLst>
        </c:ser>
        <c:ser>
          <c:idx val="2"/>
          <c:order val="8"/>
          <c:tx>
            <c:strRef>
              <c:f>Sheet6!$B$1</c:f>
              <c:strCache>
                <c:ptCount val="1"/>
                <c:pt idx="0">
                  <c:v>S023402</c:v>
                </c:pt>
              </c:strCache>
            </c:strRef>
          </c:tx>
          <c:spPr>
            <a:ln w="25400" cap="rnd">
              <a:noFill/>
              <a:round/>
            </a:ln>
            <a:effectLst/>
          </c:spPr>
          <c:marker>
            <c:symbol val="square"/>
            <c:size val="5"/>
            <c:spPr>
              <a:solidFill>
                <a:srgbClr val="7030A0">
                  <a:alpha val="50000"/>
                </a:srgbClr>
              </a:solidFill>
              <a:ln w="9525">
                <a:solidFill>
                  <a:srgbClr val="7030A0">
                    <a:alpha val="50000"/>
                  </a:srgbClr>
                </a:solidFill>
              </a:ln>
              <a:effectLst/>
            </c:spPr>
          </c:marker>
          <c:xVal>
            <c:numRef>
              <c:f>Sheet6!$A$2:$A$15</c:f>
              <c:numCache>
                <c:formatCode>0</c:formatCode>
                <c:ptCount val="14"/>
                <c:pt idx="0">
                  <c:v>117</c:v>
                </c:pt>
                <c:pt idx="1">
                  <c:v>120</c:v>
                </c:pt>
                <c:pt idx="2">
                  <c:v>123</c:v>
                </c:pt>
                <c:pt idx="3">
                  <c:v>124</c:v>
                </c:pt>
                <c:pt idx="4">
                  <c:v>125</c:v>
                </c:pt>
                <c:pt idx="5">
                  <c:v>127</c:v>
                </c:pt>
                <c:pt idx="6">
                  <c:v>139</c:v>
                </c:pt>
                <c:pt idx="7">
                  <c:v>142</c:v>
                </c:pt>
                <c:pt idx="8">
                  <c:v>146</c:v>
                </c:pt>
                <c:pt idx="9">
                  <c:v>148</c:v>
                </c:pt>
                <c:pt idx="10">
                  <c:v>150</c:v>
                </c:pt>
                <c:pt idx="11">
                  <c:v>151</c:v>
                </c:pt>
                <c:pt idx="12">
                  <c:v>151</c:v>
                </c:pt>
                <c:pt idx="13">
                  <c:v>164</c:v>
                </c:pt>
              </c:numCache>
            </c:numRef>
          </c:xVal>
          <c:yVal>
            <c:numRef>
              <c:f>Sheet6!$B$2:$B$15</c:f>
              <c:numCache>
                <c:formatCode>0.00</c:formatCode>
                <c:ptCount val="14"/>
                <c:pt idx="0">
                  <c:v>77.569999999999993</c:v>
                </c:pt>
                <c:pt idx="1">
                  <c:v>78.37</c:v>
                </c:pt>
                <c:pt idx="2">
                  <c:v>67.91</c:v>
                </c:pt>
                <c:pt idx="3">
                  <c:v>73.180000000000007</c:v>
                </c:pt>
                <c:pt idx="4">
                  <c:v>87.99</c:v>
                </c:pt>
                <c:pt idx="5">
                  <c:v>82.46</c:v>
                </c:pt>
                <c:pt idx="6">
                  <c:v>86.27</c:v>
                </c:pt>
                <c:pt idx="7">
                  <c:v>72.31</c:v>
                </c:pt>
                <c:pt idx="8">
                  <c:v>62.63</c:v>
                </c:pt>
                <c:pt idx="9">
                  <c:v>82.48</c:v>
                </c:pt>
                <c:pt idx="10">
                  <c:v>89.18</c:v>
                </c:pt>
                <c:pt idx="11">
                  <c:v>85.37</c:v>
                </c:pt>
                <c:pt idx="12">
                  <c:v>67.849999999999994</c:v>
                </c:pt>
                <c:pt idx="13">
                  <c:v>86.01</c:v>
                </c:pt>
              </c:numCache>
            </c:numRef>
          </c:yVal>
          <c:smooth val="0"/>
          <c:extLst>
            <c:ext xmlns:c16="http://schemas.microsoft.com/office/drawing/2014/chart" uri="{C3380CC4-5D6E-409C-BE32-E72D297353CC}">
              <c16:uniqueId val="{00000005-F290-41AA-9629-762FC1908274}"/>
            </c:ext>
          </c:extLst>
        </c:ser>
        <c:ser>
          <c:idx val="4"/>
          <c:order val="9"/>
          <c:tx>
            <c:strRef>
              <c:f>Sheet6!$E$1</c:f>
              <c:strCache>
                <c:ptCount val="1"/>
                <c:pt idx="0">
                  <c:v>S023422</c:v>
                </c:pt>
              </c:strCache>
            </c:strRef>
          </c:tx>
          <c:spPr>
            <a:ln w="25400" cap="rnd">
              <a:noFill/>
              <a:round/>
            </a:ln>
            <a:effectLst/>
          </c:spPr>
          <c:marker>
            <c:symbol val="circle"/>
            <c:size val="5"/>
            <c:spPr>
              <a:solidFill>
                <a:srgbClr val="00B0F0">
                  <a:alpha val="50000"/>
                </a:srgbClr>
              </a:solidFill>
              <a:ln w="9525">
                <a:solidFill>
                  <a:srgbClr val="00B0F0">
                    <a:alpha val="50000"/>
                  </a:srgbClr>
                </a:solidFill>
              </a:ln>
              <a:effectLst/>
            </c:spPr>
          </c:marker>
          <c:xVal>
            <c:numRef>
              <c:f>Sheet6!$D$2:$D$29</c:f>
              <c:numCache>
                <c:formatCode>0</c:formatCode>
                <c:ptCount val="28"/>
                <c:pt idx="0">
                  <c:v>108</c:v>
                </c:pt>
                <c:pt idx="1">
                  <c:v>119</c:v>
                </c:pt>
                <c:pt idx="2">
                  <c:v>120</c:v>
                </c:pt>
                <c:pt idx="3">
                  <c:v>122</c:v>
                </c:pt>
                <c:pt idx="4">
                  <c:v>123</c:v>
                </c:pt>
                <c:pt idx="5">
                  <c:v>123</c:v>
                </c:pt>
                <c:pt idx="6">
                  <c:v>126</c:v>
                </c:pt>
                <c:pt idx="7">
                  <c:v>126</c:v>
                </c:pt>
                <c:pt idx="8">
                  <c:v>128</c:v>
                </c:pt>
                <c:pt idx="9">
                  <c:v>137</c:v>
                </c:pt>
                <c:pt idx="10">
                  <c:v>137</c:v>
                </c:pt>
                <c:pt idx="11">
                  <c:v>141</c:v>
                </c:pt>
                <c:pt idx="12">
                  <c:v>143</c:v>
                </c:pt>
                <c:pt idx="13">
                  <c:v>143</c:v>
                </c:pt>
                <c:pt idx="14">
                  <c:v>144</c:v>
                </c:pt>
                <c:pt idx="15">
                  <c:v>151</c:v>
                </c:pt>
                <c:pt idx="16">
                  <c:v>152</c:v>
                </c:pt>
                <c:pt idx="17">
                  <c:v>155</c:v>
                </c:pt>
                <c:pt idx="18">
                  <c:v>158</c:v>
                </c:pt>
                <c:pt idx="19">
                  <c:v>159</c:v>
                </c:pt>
                <c:pt idx="20">
                  <c:v>161</c:v>
                </c:pt>
                <c:pt idx="21">
                  <c:v>164</c:v>
                </c:pt>
                <c:pt idx="22">
                  <c:v>165</c:v>
                </c:pt>
                <c:pt idx="23">
                  <c:v>167</c:v>
                </c:pt>
                <c:pt idx="24">
                  <c:v>169</c:v>
                </c:pt>
                <c:pt idx="25">
                  <c:v>172</c:v>
                </c:pt>
                <c:pt idx="26">
                  <c:v>173</c:v>
                </c:pt>
                <c:pt idx="27">
                  <c:v>174</c:v>
                </c:pt>
              </c:numCache>
            </c:numRef>
          </c:xVal>
          <c:yVal>
            <c:numRef>
              <c:f>Sheet6!$E$2:$E$29</c:f>
              <c:numCache>
                <c:formatCode>0.00</c:formatCode>
                <c:ptCount val="28"/>
                <c:pt idx="0">
                  <c:v>58.09</c:v>
                </c:pt>
                <c:pt idx="1">
                  <c:v>44.25</c:v>
                </c:pt>
                <c:pt idx="2">
                  <c:v>64.02</c:v>
                </c:pt>
                <c:pt idx="3">
                  <c:v>64.77</c:v>
                </c:pt>
                <c:pt idx="4">
                  <c:v>54.99</c:v>
                </c:pt>
                <c:pt idx="5">
                  <c:v>26.5</c:v>
                </c:pt>
                <c:pt idx="6">
                  <c:v>64.47</c:v>
                </c:pt>
                <c:pt idx="7">
                  <c:v>58.63</c:v>
                </c:pt>
                <c:pt idx="8">
                  <c:v>54.95</c:v>
                </c:pt>
                <c:pt idx="9">
                  <c:v>68.900000000000006</c:v>
                </c:pt>
                <c:pt idx="10">
                  <c:v>47.93</c:v>
                </c:pt>
                <c:pt idx="11">
                  <c:v>52.28</c:v>
                </c:pt>
                <c:pt idx="12">
                  <c:v>58.35</c:v>
                </c:pt>
                <c:pt idx="13">
                  <c:v>71.540000000000006</c:v>
                </c:pt>
                <c:pt idx="14">
                  <c:v>53.91</c:v>
                </c:pt>
                <c:pt idx="15">
                  <c:v>70.22</c:v>
                </c:pt>
                <c:pt idx="16">
                  <c:v>28.95</c:v>
                </c:pt>
                <c:pt idx="17">
                  <c:v>79.72</c:v>
                </c:pt>
                <c:pt idx="18">
                  <c:v>55.59</c:v>
                </c:pt>
                <c:pt idx="19">
                  <c:v>52.43</c:v>
                </c:pt>
                <c:pt idx="20">
                  <c:v>44.9</c:v>
                </c:pt>
                <c:pt idx="21">
                  <c:v>73.63</c:v>
                </c:pt>
                <c:pt idx="22">
                  <c:v>66.180000000000007</c:v>
                </c:pt>
                <c:pt idx="23">
                  <c:v>35.049999999999997</c:v>
                </c:pt>
                <c:pt idx="24">
                  <c:v>61.43</c:v>
                </c:pt>
                <c:pt idx="25">
                  <c:v>59.12</c:v>
                </c:pt>
                <c:pt idx="26">
                  <c:v>23.77</c:v>
                </c:pt>
                <c:pt idx="27">
                  <c:v>46.15</c:v>
                </c:pt>
              </c:numCache>
            </c:numRef>
          </c:yVal>
          <c:smooth val="0"/>
          <c:extLst>
            <c:ext xmlns:c16="http://schemas.microsoft.com/office/drawing/2014/chart" uri="{C3380CC4-5D6E-409C-BE32-E72D297353CC}">
              <c16:uniqueId val="{00000006-F290-41AA-9629-762FC1908274}"/>
            </c:ext>
          </c:extLst>
        </c:ser>
        <c:ser>
          <c:idx val="6"/>
          <c:order val="10"/>
          <c:tx>
            <c:strRef>
              <c:f>Sheet6!$H$1</c:f>
              <c:strCache>
                <c:ptCount val="1"/>
                <c:pt idx="0">
                  <c:v>S023429</c:v>
                </c:pt>
              </c:strCache>
            </c:strRef>
          </c:tx>
          <c:spPr>
            <a:ln w="25400" cap="rnd">
              <a:noFill/>
              <a:round/>
            </a:ln>
            <a:effectLst/>
          </c:spPr>
          <c:marker>
            <c:symbol val="star"/>
            <c:size val="5"/>
            <c:spPr>
              <a:solidFill>
                <a:schemeClr val="bg1">
                  <a:alpha val="50000"/>
                </a:schemeClr>
              </a:solidFill>
              <a:ln w="9525">
                <a:solidFill>
                  <a:srgbClr val="CC6600">
                    <a:alpha val="50000"/>
                  </a:srgbClr>
                </a:solidFill>
              </a:ln>
              <a:effectLst/>
            </c:spPr>
          </c:marker>
          <c:xVal>
            <c:numRef>
              <c:f>Sheet6!$G$2:$G$24</c:f>
              <c:numCache>
                <c:formatCode>0</c:formatCode>
                <c:ptCount val="23"/>
                <c:pt idx="0">
                  <c:v>97</c:v>
                </c:pt>
                <c:pt idx="1">
                  <c:v>103</c:v>
                </c:pt>
                <c:pt idx="2">
                  <c:v>106</c:v>
                </c:pt>
                <c:pt idx="3">
                  <c:v>107</c:v>
                </c:pt>
                <c:pt idx="4">
                  <c:v>108</c:v>
                </c:pt>
                <c:pt idx="5">
                  <c:v>108</c:v>
                </c:pt>
                <c:pt idx="6">
                  <c:v>118</c:v>
                </c:pt>
                <c:pt idx="7">
                  <c:v>120</c:v>
                </c:pt>
                <c:pt idx="8">
                  <c:v>123</c:v>
                </c:pt>
                <c:pt idx="9">
                  <c:v>123</c:v>
                </c:pt>
                <c:pt idx="10">
                  <c:v>137</c:v>
                </c:pt>
                <c:pt idx="11">
                  <c:v>141</c:v>
                </c:pt>
                <c:pt idx="12">
                  <c:v>142</c:v>
                </c:pt>
                <c:pt idx="13">
                  <c:v>144</c:v>
                </c:pt>
                <c:pt idx="14">
                  <c:v>145</c:v>
                </c:pt>
                <c:pt idx="15">
                  <c:v>151</c:v>
                </c:pt>
                <c:pt idx="16">
                  <c:v>151</c:v>
                </c:pt>
                <c:pt idx="17">
                  <c:v>155</c:v>
                </c:pt>
                <c:pt idx="18">
                  <c:v>158</c:v>
                </c:pt>
                <c:pt idx="19">
                  <c:v>161</c:v>
                </c:pt>
                <c:pt idx="20">
                  <c:v>165</c:v>
                </c:pt>
                <c:pt idx="21">
                  <c:v>167</c:v>
                </c:pt>
                <c:pt idx="22">
                  <c:v>172</c:v>
                </c:pt>
              </c:numCache>
            </c:numRef>
          </c:xVal>
          <c:yVal>
            <c:numRef>
              <c:f>Sheet6!$H$2:$H$24</c:f>
              <c:numCache>
                <c:formatCode>0.00</c:formatCode>
                <c:ptCount val="23"/>
                <c:pt idx="0">
                  <c:v>33.08</c:v>
                </c:pt>
                <c:pt idx="1">
                  <c:v>63.5</c:v>
                </c:pt>
                <c:pt idx="2">
                  <c:v>71.959999999999994</c:v>
                </c:pt>
                <c:pt idx="3">
                  <c:v>61.06</c:v>
                </c:pt>
                <c:pt idx="4">
                  <c:v>27.75</c:v>
                </c:pt>
                <c:pt idx="5">
                  <c:v>30.87</c:v>
                </c:pt>
                <c:pt idx="6">
                  <c:v>34.659999999999997</c:v>
                </c:pt>
                <c:pt idx="7">
                  <c:v>63.8</c:v>
                </c:pt>
                <c:pt idx="8">
                  <c:v>34.9</c:v>
                </c:pt>
                <c:pt idx="9">
                  <c:v>70.09</c:v>
                </c:pt>
                <c:pt idx="10">
                  <c:v>11.04</c:v>
                </c:pt>
                <c:pt idx="11">
                  <c:v>18.32</c:v>
                </c:pt>
                <c:pt idx="12">
                  <c:v>74.319999999999993</c:v>
                </c:pt>
                <c:pt idx="13">
                  <c:v>2.91</c:v>
                </c:pt>
                <c:pt idx="14">
                  <c:v>57.49</c:v>
                </c:pt>
                <c:pt idx="15">
                  <c:v>29.16</c:v>
                </c:pt>
                <c:pt idx="16">
                  <c:v>30.34</c:v>
                </c:pt>
                <c:pt idx="17">
                  <c:v>69.81</c:v>
                </c:pt>
                <c:pt idx="18">
                  <c:v>33.11</c:v>
                </c:pt>
                <c:pt idx="19">
                  <c:v>72.930000000000007</c:v>
                </c:pt>
                <c:pt idx="20">
                  <c:v>33.729999999999997</c:v>
                </c:pt>
                <c:pt idx="21">
                  <c:v>30.86</c:v>
                </c:pt>
                <c:pt idx="22">
                  <c:v>23.58</c:v>
                </c:pt>
              </c:numCache>
            </c:numRef>
          </c:yVal>
          <c:smooth val="0"/>
          <c:extLst>
            <c:ext xmlns:c16="http://schemas.microsoft.com/office/drawing/2014/chart" uri="{C3380CC4-5D6E-409C-BE32-E72D297353CC}">
              <c16:uniqueId val="{00000007-F290-41AA-9629-762FC1908274}"/>
            </c:ext>
          </c:extLst>
        </c:ser>
        <c:dLbls>
          <c:showLegendKey val="0"/>
          <c:showVal val="0"/>
          <c:showCatName val="0"/>
          <c:showSerName val="0"/>
          <c:showPercent val="0"/>
          <c:showBubbleSize val="0"/>
        </c:dLbls>
        <c:axId val="1767927935"/>
        <c:axId val="1767927455"/>
        <c:extLst>
          <c:ext xmlns:c15="http://schemas.microsoft.com/office/drawing/2012/chart" uri="{02D57815-91ED-43cb-92C2-25804820EDAC}">
            <c15:filteredScatterSeries>
              <c15:ser>
                <c:idx val="0"/>
                <c:order val="7"/>
                <c:tx>
                  <c:strRef>
                    <c:extLst>
                      <c:ext uri="{02D57815-91ED-43cb-92C2-25804820EDAC}">
                        <c15:formulaRef>
                          <c15:sqref>Sheet6!$N$1</c15:sqref>
                        </c15:formulaRef>
                      </c:ext>
                    </c:extLst>
                    <c:strCache>
                      <c:ptCount val="1"/>
                      <c:pt idx="0">
                        <c:v>Raven</c:v>
                      </c:pt>
                    </c:strCache>
                  </c:strRef>
                </c:tx>
                <c:spPr>
                  <a:ln w="19050" cap="rnd">
                    <a:noFill/>
                    <a:round/>
                  </a:ln>
                  <a:effectLst/>
                </c:spPr>
                <c:marker>
                  <c:symbol val="triangle"/>
                  <c:size val="5"/>
                  <c:spPr>
                    <a:solidFill>
                      <a:schemeClr val="accent2">
                        <a:lumMod val="75000"/>
                        <a:alpha val="50000"/>
                      </a:schemeClr>
                    </a:solidFill>
                    <a:ln w="9525">
                      <a:solidFill>
                        <a:schemeClr val="accent2">
                          <a:lumMod val="75000"/>
                          <a:alpha val="50000"/>
                        </a:schemeClr>
                      </a:solidFill>
                    </a:ln>
                    <a:effectLst/>
                  </c:spPr>
                </c:marker>
                <c:xVal>
                  <c:numRef>
                    <c:extLst>
                      <c:ext uri="{02D57815-91ED-43cb-92C2-25804820EDAC}">
                        <c15:formulaRef>
                          <c15:sqref>Sheet6!$M$2:$M$78</c15:sqref>
                        </c15:formulaRef>
                      </c:ext>
                    </c:extLst>
                    <c:numCache>
                      <c:formatCode>General</c:formatCode>
                      <c:ptCount val="77"/>
                      <c:pt idx="0">
                        <c:v>26</c:v>
                      </c:pt>
                      <c:pt idx="1">
                        <c:v>33</c:v>
                      </c:pt>
                      <c:pt idx="2">
                        <c:v>33</c:v>
                      </c:pt>
                      <c:pt idx="3">
                        <c:v>38</c:v>
                      </c:pt>
                      <c:pt idx="4">
                        <c:v>38</c:v>
                      </c:pt>
                      <c:pt idx="5">
                        <c:v>41</c:v>
                      </c:pt>
                      <c:pt idx="6">
                        <c:v>46</c:v>
                      </c:pt>
                      <c:pt idx="7">
                        <c:v>47</c:v>
                      </c:pt>
                      <c:pt idx="8">
                        <c:v>49</c:v>
                      </c:pt>
                      <c:pt idx="9">
                        <c:v>51</c:v>
                      </c:pt>
                      <c:pt idx="10">
                        <c:v>64</c:v>
                      </c:pt>
                      <c:pt idx="11">
                        <c:v>64</c:v>
                      </c:pt>
                      <c:pt idx="12">
                        <c:v>65</c:v>
                      </c:pt>
                      <c:pt idx="13">
                        <c:v>67</c:v>
                      </c:pt>
                      <c:pt idx="14">
                        <c:v>68</c:v>
                      </c:pt>
                      <c:pt idx="15">
                        <c:v>69</c:v>
                      </c:pt>
                      <c:pt idx="16">
                        <c:v>70</c:v>
                      </c:pt>
                      <c:pt idx="17">
                        <c:v>72</c:v>
                      </c:pt>
                      <c:pt idx="18">
                        <c:v>74</c:v>
                      </c:pt>
                      <c:pt idx="19">
                        <c:v>79</c:v>
                      </c:pt>
                      <c:pt idx="20">
                        <c:v>79</c:v>
                      </c:pt>
                      <c:pt idx="21">
                        <c:v>80</c:v>
                      </c:pt>
                      <c:pt idx="22">
                        <c:v>80</c:v>
                      </c:pt>
                      <c:pt idx="23">
                        <c:v>83</c:v>
                      </c:pt>
                      <c:pt idx="24">
                        <c:v>84</c:v>
                      </c:pt>
                      <c:pt idx="25">
                        <c:v>94</c:v>
                      </c:pt>
                      <c:pt idx="26">
                        <c:v>95</c:v>
                      </c:pt>
                      <c:pt idx="27">
                        <c:v>96</c:v>
                      </c:pt>
                      <c:pt idx="28">
                        <c:v>97</c:v>
                      </c:pt>
                      <c:pt idx="29">
                        <c:v>98</c:v>
                      </c:pt>
                      <c:pt idx="30">
                        <c:v>98</c:v>
                      </c:pt>
                      <c:pt idx="31">
                        <c:v>99</c:v>
                      </c:pt>
                      <c:pt idx="32">
                        <c:v>100</c:v>
                      </c:pt>
                      <c:pt idx="33">
                        <c:v>103</c:v>
                      </c:pt>
                      <c:pt idx="34">
                        <c:v>107</c:v>
                      </c:pt>
                      <c:pt idx="35">
                        <c:v>107</c:v>
                      </c:pt>
                      <c:pt idx="36">
                        <c:v>113</c:v>
                      </c:pt>
                      <c:pt idx="37">
                        <c:v>114</c:v>
                      </c:pt>
                      <c:pt idx="38">
                        <c:v>117</c:v>
                      </c:pt>
                      <c:pt idx="39">
                        <c:v>117</c:v>
                      </c:pt>
                      <c:pt idx="40">
                        <c:v>119</c:v>
                      </c:pt>
                      <c:pt idx="41">
                        <c:v>121</c:v>
                      </c:pt>
                      <c:pt idx="42">
                        <c:v>123</c:v>
                      </c:pt>
                      <c:pt idx="43">
                        <c:v>124</c:v>
                      </c:pt>
                      <c:pt idx="44">
                        <c:v>125</c:v>
                      </c:pt>
                      <c:pt idx="45">
                        <c:v>126</c:v>
                      </c:pt>
                      <c:pt idx="46">
                        <c:v>126</c:v>
                      </c:pt>
                      <c:pt idx="47">
                        <c:v>127</c:v>
                      </c:pt>
                      <c:pt idx="48">
                        <c:v>129</c:v>
                      </c:pt>
                      <c:pt idx="49">
                        <c:v>135</c:v>
                      </c:pt>
                      <c:pt idx="50">
                        <c:v>139</c:v>
                      </c:pt>
                      <c:pt idx="51">
                        <c:v>145</c:v>
                      </c:pt>
                      <c:pt idx="52">
                        <c:v>147</c:v>
                      </c:pt>
                      <c:pt idx="53">
                        <c:v>148</c:v>
                      </c:pt>
                      <c:pt idx="54">
                        <c:v>150</c:v>
                      </c:pt>
                      <c:pt idx="55">
                        <c:v>151</c:v>
                      </c:pt>
                      <c:pt idx="56">
                        <c:v>152</c:v>
                      </c:pt>
                      <c:pt idx="57">
                        <c:v>154</c:v>
                      </c:pt>
                      <c:pt idx="58">
                        <c:v>156</c:v>
                      </c:pt>
                      <c:pt idx="59">
                        <c:v>156</c:v>
                      </c:pt>
                      <c:pt idx="60">
                        <c:v>157</c:v>
                      </c:pt>
                      <c:pt idx="61">
                        <c:v>159</c:v>
                      </c:pt>
                      <c:pt idx="62">
                        <c:v>160</c:v>
                      </c:pt>
                      <c:pt idx="63">
                        <c:v>161</c:v>
                      </c:pt>
                      <c:pt idx="64">
                        <c:v>166</c:v>
                      </c:pt>
                      <c:pt idx="65">
                        <c:v>170</c:v>
                      </c:pt>
                      <c:pt idx="66">
                        <c:v>173</c:v>
                      </c:pt>
                      <c:pt idx="67">
                        <c:v>173</c:v>
                      </c:pt>
                      <c:pt idx="68">
                        <c:v>176</c:v>
                      </c:pt>
                      <c:pt idx="69">
                        <c:v>178</c:v>
                      </c:pt>
                      <c:pt idx="70">
                        <c:v>181</c:v>
                      </c:pt>
                      <c:pt idx="71">
                        <c:v>181</c:v>
                      </c:pt>
                      <c:pt idx="72">
                        <c:v>184</c:v>
                      </c:pt>
                      <c:pt idx="73">
                        <c:v>192</c:v>
                      </c:pt>
                      <c:pt idx="74">
                        <c:v>193</c:v>
                      </c:pt>
                      <c:pt idx="75">
                        <c:v>194</c:v>
                      </c:pt>
                      <c:pt idx="76">
                        <c:v>203</c:v>
                      </c:pt>
                    </c:numCache>
                  </c:numRef>
                </c:xVal>
                <c:yVal>
                  <c:numRef>
                    <c:extLst>
                      <c:ext uri="{02D57815-91ED-43cb-92C2-25804820EDAC}">
                        <c15:formulaRef>
                          <c15:sqref>Sheet6!$N$2:$N$78</c15:sqref>
                        </c15:formulaRef>
                      </c:ext>
                    </c:extLst>
                    <c:numCache>
                      <c:formatCode>0.00</c:formatCode>
                      <c:ptCount val="77"/>
                      <c:pt idx="0">
                        <c:v>49.53</c:v>
                      </c:pt>
                      <c:pt idx="1">
                        <c:v>26.96</c:v>
                      </c:pt>
                      <c:pt idx="2">
                        <c:v>20.61</c:v>
                      </c:pt>
                      <c:pt idx="3">
                        <c:v>73.14</c:v>
                      </c:pt>
                      <c:pt idx="4">
                        <c:v>45</c:v>
                      </c:pt>
                      <c:pt idx="5">
                        <c:v>42.39</c:v>
                      </c:pt>
                      <c:pt idx="6">
                        <c:v>54.01</c:v>
                      </c:pt>
                      <c:pt idx="7">
                        <c:v>35.86</c:v>
                      </c:pt>
                      <c:pt idx="8">
                        <c:v>52.21</c:v>
                      </c:pt>
                      <c:pt idx="9">
                        <c:v>70.56</c:v>
                      </c:pt>
                      <c:pt idx="10">
                        <c:v>62.85</c:v>
                      </c:pt>
                      <c:pt idx="11">
                        <c:v>57.79</c:v>
                      </c:pt>
                      <c:pt idx="12">
                        <c:v>57.51</c:v>
                      </c:pt>
                      <c:pt idx="13">
                        <c:v>64.37</c:v>
                      </c:pt>
                      <c:pt idx="14">
                        <c:v>63.69</c:v>
                      </c:pt>
                      <c:pt idx="15">
                        <c:v>59.97</c:v>
                      </c:pt>
                      <c:pt idx="16">
                        <c:v>65.64</c:v>
                      </c:pt>
                      <c:pt idx="17">
                        <c:v>63.18</c:v>
                      </c:pt>
                      <c:pt idx="18">
                        <c:v>76.64</c:v>
                      </c:pt>
                      <c:pt idx="19">
                        <c:v>70.540000000000006</c:v>
                      </c:pt>
                      <c:pt idx="20">
                        <c:v>69.959999999999994</c:v>
                      </c:pt>
                      <c:pt idx="21">
                        <c:v>75.69</c:v>
                      </c:pt>
                      <c:pt idx="22">
                        <c:v>61.67</c:v>
                      </c:pt>
                      <c:pt idx="23">
                        <c:v>76.260000000000005</c:v>
                      </c:pt>
                      <c:pt idx="24">
                        <c:v>75.02</c:v>
                      </c:pt>
                      <c:pt idx="25">
                        <c:v>73.290000000000006</c:v>
                      </c:pt>
                      <c:pt idx="26">
                        <c:v>74.540000000000006</c:v>
                      </c:pt>
                      <c:pt idx="27">
                        <c:v>75.17</c:v>
                      </c:pt>
                      <c:pt idx="28">
                        <c:v>78</c:v>
                      </c:pt>
                      <c:pt idx="29">
                        <c:v>76.040000000000006</c:v>
                      </c:pt>
                      <c:pt idx="30">
                        <c:v>77.89</c:v>
                      </c:pt>
                      <c:pt idx="31">
                        <c:v>71.81</c:v>
                      </c:pt>
                      <c:pt idx="32">
                        <c:v>77.650000000000006</c:v>
                      </c:pt>
                      <c:pt idx="33">
                        <c:v>83.66</c:v>
                      </c:pt>
                      <c:pt idx="34">
                        <c:v>81.069999999999993</c:v>
                      </c:pt>
                      <c:pt idx="35">
                        <c:v>83.33</c:v>
                      </c:pt>
                      <c:pt idx="36">
                        <c:v>82.91</c:v>
                      </c:pt>
                      <c:pt idx="37">
                        <c:v>73.38</c:v>
                      </c:pt>
                      <c:pt idx="38">
                        <c:v>82.03</c:v>
                      </c:pt>
                      <c:pt idx="39">
                        <c:v>84.25</c:v>
                      </c:pt>
                      <c:pt idx="40">
                        <c:v>79.14</c:v>
                      </c:pt>
                      <c:pt idx="41">
                        <c:v>81.13</c:v>
                      </c:pt>
                      <c:pt idx="42">
                        <c:v>76.900000000000006</c:v>
                      </c:pt>
                      <c:pt idx="43">
                        <c:v>69.09</c:v>
                      </c:pt>
                      <c:pt idx="44">
                        <c:v>79.12</c:v>
                      </c:pt>
                      <c:pt idx="45">
                        <c:v>77.510000000000005</c:v>
                      </c:pt>
                      <c:pt idx="46">
                        <c:v>88.61</c:v>
                      </c:pt>
                      <c:pt idx="47">
                        <c:v>77.02</c:v>
                      </c:pt>
                      <c:pt idx="48">
                        <c:v>82.79</c:v>
                      </c:pt>
                      <c:pt idx="49">
                        <c:v>85.07</c:v>
                      </c:pt>
                      <c:pt idx="50">
                        <c:v>79.83</c:v>
                      </c:pt>
                      <c:pt idx="51">
                        <c:v>86.23</c:v>
                      </c:pt>
                      <c:pt idx="52">
                        <c:v>85.01</c:v>
                      </c:pt>
                      <c:pt idx="53">
                        <c:v>77.349999999999994</c:v>
                      </c:pt>
                      <c:pt idx="54">
                        <c:v>91.15</c:v>
                      </c:pt>
                      <c:pt idx="55">
                        <c:v>87.16</c:v>
                      </c:pt>
                      <c:pt idx="56">
                        <c:v>79.91</c:v>
                      </c:pt>
                      <c:pt idx="57">
                        <c:v>82.85</c:v>
                      </c:pt>
                      <c:pt idx="58">
                        <c:v>86.59</c:v>
                      </c:pt>
                      <c:pt idx="59">
                        <c:v>91.62</c:v>
                      </c:pt>
                      <c:pt idx="60">
                        <c:v>88.08</c:v>
                      </c:pt>
                      <c:pt idx="61">
                        <c:v>87.44</c:v>
                      </c:pt>
                      <c:pt idx="62">
                        <c:v>85.23</c:v>
                      </c:pt>
                      <c:pt idx="63">
                        <c:v>85.68</c:v>
                      </c:pt>
                      <c:pt idx="64">
                        <c:v>83</c:v>
                      </c:pt>
                      <c:pt idx="65">
                        <c:v>57.91</c:v>
                      </c:pt>
                      <c:pt idx="66">
                        <c:v>76.069999999999993</c:v>
                      </c:pt>
                      <c:pt idx="67">
                        <c:v>83.39</c:v>
                      </c:pt>
                      <c:pt idx="68">
                        <c:v>82.87</c:v>
                      </c:pt>
                      <c:pt idx="69">
                        <c:v>59.74</c:v>
                      </c:pt>
                      <c:pt idx="70">
                        <c:v>84.92</c:v>
                      </c:pt>
                      <c:pt idx="71">
                        <c:v>86.46</c:v>
                      </c:pt>
                      <c:pt idx="72">
                        <c:v>77.2</c:v>
                      </c:pt>
                      <c:pt idx="73">
                        <c:v>85.43</c:v>
                      </c:pt>
                      <c:pt idx="74">
                        <c:v>76.11</c:v>
                      </c:pt>
                      <c:pt idx="75">
                        <c:v>15.12</c:v>
                      </c:pt>
                      <c:pt idx="76">
                        <c:v>53.01</c:v>
                      </c:pt>
                    </c:numCache>
                  </c:numRef>
                </c:yVal>
                <c:smooth val="0"/>
                <c:extLst>
                  <c:ext xmlns:c16="http://schemas.microsoft.com/office/drawing/2014/chart" uri="{C3380CC4-5D6E-409C-BE32-E72D297353CC}">
                    <c16:uniqueId val="{0000000A-F290-41AA-9629-762FC1908274}"/>
                  </c:ext>
                </c:extLst>
              </c15:ser>
            </c15:filteredScatterSeries>
            <c15:filteredScatterSeries>
              <c15:ser>
                <c:idx val="10"/>
                <c:order val="11"/>
                <c:tx>
                  <c:strRef>
                    <c:extLst xmlns:c15="http://schemas.microsoft.com/office/drawing/2012/chart">
                      <c:ext xmlns:c15="http://schemas.microsoft.com/office/drawing/2012/chart" uri="{02D57815-91ED-43cb-92C2-25804820EDAC}">
                        <c15:formulaRef>
                          <c15:sqref>Sheet6!$Q$1</c15:sqref>
                        </c15:formulaRef>
                      </c:ext>
                    </c:extLst>
                    <c:strCache>
                      <c:ptCount val="1"/>
                      <c:pt idx="0">
                        <c:v>BigEast</c:v>
                      </c:pt>
                    </c:strCache>
                  </c:strRef>
                </c:tx>
                <c:spPr>
                  <a:ln w="25400" cap="rnd">
                    <a:noFill/>
                    <a:round/>
                  </a:ln>
                  <a:effectLst/>
                </c:spPr>
                <c:marker>
                  <c:symbol val="circle"/>
                  <c:size val="5"/>
                  <c:spPr>
                    <a:solidFill>
                      <a:schemeClr val="accent6">
                        <a:lumMod val="50000"/>
                        <a:alpha val="50000"/>
                      </a:schemeClr>
                    </a:solidFill>
                    <a:ln w="9525">
                      <a:solidFill>
                        <a:schemeClr val="accent6">
                          <a:lumMod val="50000"/>
                          <a:alpha val="50000"/>
                        </a:schemeClr>
                      </a:solidFill>
                    </a:ln>
                    <a:effectLst/>
                  </c:spPr>
                </c:marker>
                <c:xVal>
                  <c:numRef>
                    <c:extLst xmlns:c15="http://schemas.microsoft.com/office/drawing/2012/chart">
                      <c:ext xmlns:c15="http://schemas.microsoft.com/office/drawing/2012/chart" uri="{02D57815-91ED-43cb-92C2-25804820EDAC}">
                        <c15:formulaRef>
                          <c15:sqref>Sheet6!$P$2:$P$26</c15:sqref>
                        </c15:formulaRef>
                      </c:ext>
                    </c:extLst>
                    <c:numCache>
                      <c:formatCode>General</c:formatCode>
                      <c:ptCount val="25"/>
                      <c:pt idx="0">
                        <c:v>100</c:v>
                      </c:pt>
                      <c:pt idx="1">
                        <c:v>102</c:v>
                      </c:pt>
                      <c:pt idx="2">
                        <c:v>106</c:v>
                      </c:pt>
                      <c:pt idx="3">
                        <c:v>106</c:v>
                      </c:pt>
                      <c:pt idx="4">
                        <c:v>109</c:v>
                      </c:pt>
                      <c:pt idx="5">
                        <c:v>111</c:v>
                      </c:pt>
                      <c:pt idx="6">
                        <c:v>113</c:v>
                      </c:pt>
                      <c:pt idx="7">
                        <c:v>115</c:v>
                      </c:pt>
                      <c:pt idx="8">
                        <c:v>115</c:v>
                      </c:pt>
                      <c:pt idx="9">
                        <c:v>116</c:v>
                      </c:pt>
                      <c:pt idx="10">
                        <c:v>121</c:v>
                      </c:pt>
                      <c:pt idx="11">
                        <c:v>121</c:v>
                      </c:pt>
                      <c:pt idx="12">
                        <c:v>131</c:v>
                      </c:pt>
                      <c:pt idx="13">
                        <c:v>133</c:v>
                      </c:pt>
                      <c:pt idx="14">
                        <c:v>141</c:v>
                      </c:pt>
                      <c:pt idx="15">
                        <c:v>141</c:v>
                      </c:pt>
                      <c:pt idx="16">
                        <c:v>142</c:v>
                      </c:pt>
                      <c:pt idx="17">
                        <c:v>143</c:v>
                      </c:pt>
                      <c:pt idx="18">
                        <c:v>147</c:v>
                      </c:pt>
                      <c:pt idx="19">
                        <c:v>150</c:v>
                      </c:pt>
                      <c:pt idx="20">
                        <c:v>152</c:v>
                      </c:pt>
                      <c:pt idx="21">
                        <c:v>154</c:v>
                      </c:pt>
                      <c:pt idx="22">
                        <c:v>156</c:v>
                      </c:pt>
                      <c:pt idx="23">
                        <c:v>163</c:v>
                      </c:pt>
                      <c:pt idx="24">
                        <c:v>163</c:v>
                      </c:pt>
                    </c:numCache>
                  </c:numRef>
                </c:xVal>
                <c:yVal>
                  <c:numRef>
                    <c:extLst xmlns:c15="http://schemas.microsoft.com/office/drawing/2012/chart">
                      <c:ext xmlns:c15="http://schemas.microsoft.com/office/drawing/2012/chart" uri="{02D57815-91ED-43cb-92C2-25804820EDAC}">
                        <c15:formulaRef>
                          <c15:sqref>Sheet6!$Q$2:$Q$26</c15:sqref>
                        </c15:formulaRef>
                      </c:ext>
                    </c:extLst>
                    <c:numCache>
                      <c:formatCode>0.00</c:formatCode>
                      <c:ptCount val="25"/>
                      <c:pt idx="0">
                        <c:v>2.7800813990000002</c:v>
                      </c:pt>
                      <c:pt idx="1">
                        <c:v>20.039310279999999</c:v>
                      </c:pt>
                      <c:pt idx="2">
                        <c:v>36.383928570000002</c:v>
                      </c:pt>
                      <c:pt idx="3">
                        <c:v>29.322722469999999</c:v>
                      </c:pt>
                      <c:pt idx="4">
                        <c:v>58.523014670000002</c:v>
                      </c:pt>
                      <c:pt idx="5">
                        <c:v>18.132111720000001</c:v>
                      </c:pt>
                      <c:pt idx="6">
                        <c:v>15.17727756</c:v>
                      </c:pt>
                      <c:pt idx="7">
                        <c:v>32.53109645</c:v>
                      </c:pt>
                      <c:pt idx="8">
                        <c:v>21.156086989999999</c:v>
                      </c:pt>
                      <c:pt idx="9">
                        <c:v>73.611243900000005</c:v>
                      </c:pt>
                      <c:pt idx="10">
                        <c:v>65.553726780000005</c:v>
                      </c:pt>
                      <c:pt idx="11">
                        <c:v>9.7843401540000006</c:v>
                      </c:pt>
                      <c:pt idx="12">
                        <c:v>21.699655719999999</c:v>
                      </c:pt>
                      <c:pt idx="13">
                        <c:v>20.030596989999999</c:v>
                      </c:pt>
                      <c:pt idx="14">
                        <c:v>47.218543050000001</c:v>
                      </c:pt>
                      <c:pt idx="15">
                        <c:v>32.920631989999997</c:v>
                      </c:pt>
                      <c:pt idx="16">
                        <c:v>13.255033559999999</c:v>
                      </c:pt>
                      <c:pt idx="17">
                        <c:v>36.43653432</c:v>
                      </c:pt>
                      <c:pt idx="18">
                        <c:v>27.71485676</c:v>
                      </c:pt>
                      <c:pt idx="19">
                        <c:v>48.073154799999998</c:v>
                      </c:pt>
                      <c:pt idx="20">
                        <c:v>9.4168711080000005</c:v>
                      </c:pt>
                      <c:pt idx="21">
                        <c:v>29.075618899999998</c:v>
                      </c:pt>
                      <c:pt idx="22">
                        <c:v>51.995721070000002</c:v>
                      </c:pt>
                      <c:pt idx="23">
                        <c:v>12.177663580000001</c:v>
                      </c:pt>
                      <c:pt idx="24">
                        <c:v>34.441108710000002</c:v>
                      </c:pt>
                    </c:numCache>
                  </c:numRef>
                </c:yVal>
                <c:smooth val="0"/>
                <c:extLst xmlns:c15="http://schemas.microsoft.com/office/drawing/2012/chart">
                  <c:ext xmlns:c16="http://schemas.microsoft.com/office/drawing/2014/chart" uri="{C3380CC4-5D6E-409C-BE32-E72D297353CC}">
                    <c16:uniqueId val="{0000000B-F290-41AA-9629-762FC1908274}"/>
                  </c:ext>
                </c:extLst>
              </c15:ser>
            </c15:filteredScatterSeries>
          </c:ext>
        </c:extLst>
      </c:scatterChart>
      <c:valAx>
        <c:axId val="1767927935"/>
        <c:scaling>
          <c:orientation val="minMax"/>
          <c:max val="180"/>
          <c:min val="90"/>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a:t>Hydrological day of year (Oct. 1 = 1)</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in"/>
        <c:minorTickMark val="in"/>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767927455"/>
        <c:crosses val="autoZero"/>
        <c:crossBetween val="midCat"/>
        <c:majorUnit val="20"/>
      </c:valAx>
      <c:valAx>
        <c:axId val="1767927455"/>
        <c:scaling>
          <c:orientation val="minMax"/>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a:t>Backwater factor (%)</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in"/>
        <c:minorTickMark val="in"/>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767927935"/>
        <c:crosses val="autoZero"/>
        <c:crossBetween val="midCat"/>
        <c:minorUnit val="5"/>
      </c:valAx>
      <c:spPr>
        <a:noFill/>
        <a:ln>
          <a:solidFill>
            <a:schemeClr val="tx1"/>
          </a:solidFill>
        </a:ln>
        <a:effectLst/>
      </c:spPr>
    </c:plotArea>
    <c:legend>
      <c:legendPos val="r"/>
      <c:layout>
        <c:manualLayout>
          <c:xMode val="edge"/>
          <c:yMode val="edge"/>
          <c:x val="0.18917465738742731"/>
          <c:y val="0.74100393700787404"/>
          <c:w val="0.75903421838604113"/>
          <c:h val="0.25891863517060365"/>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strRef>
              <c:f>mdl_LandData!$AM$44</c:f>
              <c:strCache>
                <c:ptCount val="1"/>
                <c:pt idx="0">
                  <c:v>CV_R_mean</c:v>
                </c:pt>
              </c:strCache>
            </c:strRef>
          </c:tx>
          <c:spPr>
            <a:solidFill>
              <a:schemeClr val="accent4"/>
            </a:solidFill>
            <a:ln>
              <a:noFill/>
            </a:ln>
            <a:effectLst/>
          </c:spPr>
          <c:invertIfNegative val="0"/>
          <c:cat>
            <c:strRef>
              <c:f>mdl_LandData!$AL$45:$AL$48</c:f>
              <c:strCache>
                <c:ptCount val="4"/>
                <c:pt idx="0">
                  <c:v>Lambert</c:v>
                </c:pt>
                <c:pt idx="1">
                  <c:v>Famine</c:v>
                </c:pt>
                <c:pt idx="2">
                  <c:v>Georges</c:v>
                </c:pt>
                <c:pt idx="3">
                  <c:v>Martin</c:v>
                </c:pt>
              </c:strCache>
            </c:strRef>
          </c:cat>
          <c:val>
            <c:numRef>
              <c:f>mdl_LandData!$AM$45:$AM$48</c:f>
              <c:numCache>
                <c:formatCode>0.0000</c:formatCode>
                <c:ptCount val="4"/>
                <c:pt idx="0">
                  <c:v>0.98904103275438071</c:v>
                </c:pt>
                <c:pt idx="1">
                  <c:v>0.8907361016615295</c:v>
                </c:pt>
                <c:pt idx="2">
                  <c:v>0.85596969832059056</c:v>
                </c:pt>
                <c:pt idx="3">
                  <c:v>0.97119335408724883</c:v>
                </c:pt>
              </c:numCache>
            </c:numRef>
          </c:val>
          <c:extLst>
            <c:ext xmlns:c16="http://schemas.microsoft.com/office/drawing/2014/chart" uri="{C3380CC4-5D6E-409C-BE32-E72D297353CC}">
              <c16:uniqueId val="{00000000-666E-49CF-AA70-D961970B6E65}"/>
            </c:ext>
          </c:extLst>
        </c:ser>
        <c:ser>
          <c:idx val="1"/>
          <c:order val="2"/>
          <c:tx>
            <c:strRef>
              <c:f>mdl_LandData!$AN$44</c:f>
              <c:strCache>
                <c:ptCount val="1"/>
                <c:pt idx="0">
                  <c:v>External</c:v>
                </c:pt>
              </c:strCache>
            </c:strRef>
          </c:tx>
          <c:spPr>
            <a:solidFill>
              <a:srgbClr val="92D050">
                <a:alpha val="50000"/>
              </a:srgbClr>
            </a:solidFill>
            <a:ln>
              <a:noFill/>
            </a:ln>
            <a:effectLst/>
          </c:spPr>
          <c:invertIfNegative val="0"/>
          <c:cat>
            <c:strRef>
              <c:f>mdl_LandData!$AL$45:$AL$48</c:f>
              <c:strCache>
                <c:ptCount val="4"/>
                <c:pt idx="0">
                  <c:v>Lambert</c:v>
                </c:pt>
                <c:pt idx="1">
                  <c:v>Famine</c:v>
                </c:pt>
                <c:pt idx="2">
                  <c:v>Georges</c:v>
                </c:pt>
                <c:pt idx="3">
                  <c:v>Martin</c:v>
                </c:pt>
              </c:strCache>
            </c:strRef>
          </c:cat>
          <c:val>
            <c:numRef>
              <c:f>mdl_LandData!$AN$45:$AN$48</c:f>
              <c:numCache>
                <c:formatCode>0.0000</c:formatCode>
                <c:ptCount val="4"/>
                <c:pt idx="0">
                  <c:v>0.96525447027219458</c:v>
                </c:pt>
                <c:pt idx="1">
                  <c:v>0.86249443920334146</c:v>
                </c:pt>
                <c:pt idx="2">
                  <c:v>0.88917592364132714</c:v>
                </c:pt>
                <c:pt idx="3">
                  <c:v>0.98757920357768592</c:v>
                </c:pt>
              </c:numCache>
            </c:numRef>
          </c:val>
          <c:extLst>
            <c:ext xmlns:c16="http://schemas.microsoft.com/office/drawing/2014/chart" uri="{C3380CC4-5D6E-409C-BE32-E72D297353CC}">
              <c16:uniqueId val="{00000001-666E-49CF-AA70-D961970B6E65}"/>
            </c:ext>
          </c:extLst>
        </c:ser>
        <c:dLbls>
          <c:showLegendKey val="0"/>
          <c:showVal val="0"/>
          <c:showCatName val="0"/>
          <c:showSerName val="0"/>
          <c:showPercent val="0"/>
          <c:showBubbleSize val="0"/>
        </c:dLbls>
        <c:gapWidth val="219"/>
        <c:overlap val="-27"/>
        <c:axId val="350443184"/>
        <c:axId val="1848231040"/>
        <c:extLst>
          <c:ext xmlns:c15="http://schemas.microsoft.com/office/drawing/2012/chart" uri="{02D57815-91ED-43cb-92C2-25804820EDAC}">
            <c15:filteredBarSeries>
              <c15:ser>
                <c:idx val="0"/>
                <c:order val="0"/>
                <c:tx>
                  <c:strRef>
                    <c:extLst>
                      <c:ext uri="{02D57815-91ED-43cb-92C2-25804820EDAC}">
                        <c15:formulaRef>
                          <c15:sqref>mdl_LandData!$AM$44</c15:sqref>
                        </c15:formulaRef>
                      </c:ext>
                    </c:extLst>
                    <c:strCache>
                      <c:ptCount val="1"/>
                      <c:pt idx="0">
                        <c:v>CV_R_mean</c:v>
                      </c:pt>
                    </c:strCache>
                  </c:strRef>
                </c:tx>
                <c:spPr>
                  <a:solidFill>
                    <a:srgbClr val="719949"/>
                  </a:solidFill>
                  <a:ln>
                    <a:noFill/>
                  </a:ln>
                  <a:effectLst/>
                </c:spPr>
                <c:invertIfNegative val="0"/>
                <c:cat>
                  <c:strRef>
                    <c:extLst>
                      <c:ext uri="{02D57815-91ED-43cb-92C2-25804820EDAC}">
                        <c15:formulaRef>
                          <c15:sqref>mdl_LandData!$AL$45:$AL$48</c15:sqref>
                        </c15:formulaRef>
                      </c:ext>
                    </c:extLst>
                    <c:strCache>
                      <c:ptCount val="4"/>
                      <c:pt idx="0">
                        <c:v>Lambert</c:v>
                      </c:pt>
                      <c:pt idx="1">
                        <c:v>Famine</c:v>
                      </c:pt>
                      <c:pt idx="2">
                        <c:v>Georges</c:v>
                      </c:pt>
                      <c:pt idx="3">
                        <c:v>Martin</c:v>
                      </c:pt>
                    </c:strCache>
                  </c:strRef>
                </c:cat>
                <c:val>
                  <c:numRef>
                    <c:extLst>
                      <c:ext uri="{02D57815-91ED-43cb-92C2-25804820EDAC}">
                        <c15:formulaRef>
                          <c15:sqref>mdl_LandData!$AM$45:$AM$48</c15:sqref>
                        </c15:formulaRef>
                      </c:ext>
                    </c:extLst>
                    <c:numCache>
                      <c:formatCode>0.0000</c:formatCode>
                      <c:ptCount val="4"/>
                      <c:pt idx="0">
                        <c:v>0.98904103275438071</c:v>
                      </c:pt>
                      <c:pt idx="1">
                        <c:v>0.8907361016615295</c:v>
                      </c:pt>
                      <c:pt idx="2">
                        <c:v>0.85596969832059056</c:v>
                      </c:pt>
                      <c:pt idx="3">
                        <c:v>0.97119335408724883</c:v>
                      </c:pt>
                    </c:numCache>
                  </c:numRef>
                </c:val>
                <c:extLst>
                  <c:ext xmlns:c16="http://schemas.microsoft.com/office/drawing/2014/chart" uri="{C3380CC4-5D6E-409C-BE32-E72D297353CC}">
                    <c16:uniqueId val="{00000002-666E-49CF-AA70-D961970B6E65}"/>
                  </c:ext>
                </c:extLst>
              </c15:ser>
            </c15:filteredBarSeries>
          </c:ext>
        </c:extLst>
      </c:barChart>
      <c:catAx>
        <c:axId val="350443184"/>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sz="1000" b="0" i="0" u="none" strike="noStrike" kern="1200" baseline="0" dirty="0">
                    <a:solidFill>
                      <a:sysClr val="windowText" lastClr="000000"/>
                    </a:solidFill>
                    <a:latin typeface="Times New Roman" panose="02020603050405020304" pitchFamily="18" charset="0"/>
                    <a:cs typeface="Times New Roman" panose="02020603050405020304" pitchFamily="18" charset="0"/>
                  </a:rPr>
                  <a:t>Sites</a:t>
                </a:r>
                <a:endParaRPr lang="en-CA"/>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CA"/>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848231040"/>
        <c:crosses val="autoZero"/>
        <c:auto val="1"/>
        <c:lblAlgn val="ctr"/>
        <c:lblOffset val="100"/>
        <c:noMultiLvlLbl val="0"/>
      </c:catAx>
      <c:valAx>
        <c:axId val="1848231040"/>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a:t>R</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0"/>
        <c:majorTickMark val="in"/>
        <c:minorTickMark val="in"/>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350443184"/>
        <c:crosses val="autoZero"/>
        <c:crossBetween val="between"/>
        <c:majorUnit val="0.1"/>
      </c:valAx>
      <c:spPr>
        <a:noFill/>
        <a:ln>
          <a:solidFill>
            <a:sysClr val="windowText" lastClr="000000"/>
          </a:solidFill>
        </a:ln>
        <a:effectLst/>
      </c:spPr>
    </c:plotArea>
    <c:legend>
      <c:legendPos val="b"/>
      <c:layout>
        <c:manualLayout>
          <c:xMode val="edge"/>
          <c:yMode val="edge"/>
          <c:x val="0.33911666666666668"/>
          <c:y val="5.9457932341790608E-2"/>
          <c:w val="0.47409944444444446"/>
          <c:h val="8.8690215806357539E-2"/>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chart>
  <c:spPr>
    <a:noFill/>
    <a:ln w="9525" cap="flat" cmpd="sng" algn="ctr">
      <a:no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strRef>
              <c:f>mdl_LandData!$AM$50</c:f>
              <c:strCache>
                <c:ptCount val="1"/>
                <c:pt idx="0">
                  <c:v>CV_RMSE_mean</c:v>
                </c:pt>
              </c:strCache>
            </c:strRef>
          </c:tx>
          <c:spPr>
            <a:solidFill>
              <a:schemeClr val="accent6"/>
            </a:solidFill>
            <a:ln>
              <a:noFill/>
            </a:ln>
            <a:effectLst/>
          </c:spPr>
          <c:invertIfNegative val="0"/>
          <c:cat>
            <c:strRef>
              <c:f>mdl_LandData!$AL$51:$AL$54</c:f>
              <c:strCache>
                <c:ptCount val="4"/>
                <c:pt idx="0">
                  <c:v>Lambert</c:v>
                </c:pt>
                <c:pt idx="1">
                  <c:v>Famine</c:v>
                </c:pt>
                <c:pt idx="2">
                  <c:v>Georges</c:v>
                </c:pt>
                <c:pt idx="3">
                  <c:v>Martin</c:v>
                </c:pt>
              </c:strCache>
            </c:strRef>
          </c:cat>
          <c:val>
            <c:numRef>
              <c:f>mdl_LandData!$AM$51:$AM$54</c:f>
              <c:numCache>
                <c:formatCode>0.0000</c:formatCode>
                <c:ptCount val="4"/>
                <c:pt idx="0">
                  <c:v>3.9968002330654535</c:v>
                </c:pt>
                <c:pt idx="1">
                  <c:v>6.4775500267814374</c:v>
                </c:pt>
                <c:pt idx="2">
                  <c:v>13.864775820598451</c:v>
                </c:pt>
                <c:pt idx="3">
                  <c:v>1.721340586652472</c:v>
                </c:pt>
              </c:numCache>
            </c:numRef>
          </c:val>
          <c:extLst>
            <c:ext xmlns:c16="http://schemas.microsoft.com/office/drawing/2014/chart" uri="{C3380CC4-5D6E-409C-BE32-E72D297353CC}">
              <c16:uniqueId val="{00000000-18D5-4B19-8B98-0F7232504560}"/>
            </c:ext>
          </c:extLst>
        </c:ser>
        <c:ser>
          <c:idx val="1"/>
          <c:order val="2"/>
          <c:tx>
            <c:strRef>
              <c:f>mdl_LandData!$AN$44</c:f>
              <c:strCache>
                <c:ptCount val="1"/>
                <c:pt idx="0">
                  <c:v>External</c:v>
                </c:pt>
              </c:strCache>
            </c:strRef>
          </c:tx>
          <c:spPr>
            <a:solidFill>
              <a:srgbClr val="92D050">
                <a:alpha val="50000"/>
              </a:srgbClr>
            </a:solidFill>
            <a:ln>
              <a:noFill/>
            </a:ln>
            <a:effectLst/>
          </c:spPr>
          <c:invertIfNegative val="0"/>
          <c:cat>
            <c:strRef>
              <c:f>mdl_LandData!$AL$51:$AL$54</c:f>
              <c:strCache>
                <c:ptCount val="4"/>
                <c:pt idx="0">
                  <c:v>Lambert</c:v>
                </c:pt>
                <c:pt idx="1">
                  <c:v>Famine</c:v>
                </c:pt>
                <c:pt idx="2">
                  <c:v>Georges</c:v>
                </c:pt>
                <c:pt idx="3">
                  <c:v>Martin</c:v>
                </c:pt>
              </c:strCache>
            </c:strRef>
          </c:cat>
          <c:val>
            <c:numRef>
              <c:f>mdl_LandData!$AN$51:$AN$54</c:f>
              <c:numCache>
                <c:formatCode>0.0000</c:formatCode>
                <c:ptCount val="4"/>
                <c:pt idx="0">
                  <c:v>4.1984738751392401</c:v>
                </c:pt>
                <c:pt idx="1">
                  <c:v>9.4769060060558665</c:v>
                </c:pt>
                <c:pt idx="2">
                  <c:v>12.505193234269031</c:v>
                </c:pt>
                <c:pt idx="3">
                  <c:v>1.4362935638649434</c:v>
                </c:pt>
              </c:numCache>
            </c:numRef>
          </c:val>
          <c:extLst>
            <c:ext xmlns:c16="http://schemas.microsoft.com/office/drawing/2014/chart" uri="{C3380CC4-5D6E-409C-BE32-E72D297353CC}">
              <c16:uniqueId val="{00000001-18D5-4B19-8B98-0F7232504560}"/>
            </c:ext>
          </c:extLst>
        </c:ser>
        <c:ser>
          <c:idx val="3"/>
          <c:order val="3"/>
          <c:tx>
            <c:strRef>
              <c:f>mdl_LandData!$AO$50</c:f>
              <c:strCache>
                <c:ptCount val="1"/>
                <c:pt idx="0">
                  <c:v>LOESS</c:v>
                </c:pt>
              </c:strCache>
            </c:strRef>
          </c:tx>
          <c:spPr>
            <a:solidFill>
              <a:schemeClr val="accent2">
                <a:lumMod val="60000"/>
              </a:schemeClr>
            </a:solidFill>
            <a:ln>
              <a:noFill/>
            </a:ln>
            <a:effectLst/>
          </c:spPr>
          <c:invertIfNegative val="0"/>
          <c:cat>
            <c:strRef>
              <c:f>mdl_LandData!$AL$51:$AL$54</c:f>
              <c:strCache>
                <c:ptCount val="4"/>
                <c:pt idx="0">
                  <c:v>Lambert</c:v>
                </c:pt>
                <c:pt idx="1">
                  <c:v>Famine</c:v>
                </c:pt>
                <c:pt idx="2">
                  <c:v>Georges</c:v>
                </c:pt>
                <c:pt idx="3">
                  <c:v>Martin</c:v>
                </c:pt>
              </c:strCache>
            </c:strRef>
          </c:cat>
          <c:val>
            <c:numRef>
              <c:f>mdl_LandData!$AO$51:$AO$54</c:f>
              <c:numCache>
                <c:formatCode>0.000</c:formatCode>
                <c:ptCount val="4"/>
                <c:pt idx="0">
                  <c:v>8.3640599152774797</c:v>
                </c:pt>
                <c:pt idx="1">
                  <c:v>19.502822945488202</c:v>
                </c:pt>
                <c:pt idx="2">
                  <c:v>27.7700935189917</c:v>
                </c:pt>
                <c:pt idx="3">
                  <c:v>9.1330834273118509</c:v>
                </c:pt>
              </c:numCache>
            </c:numRef>
          </c:val>
          <c:extLst>
            <c:ext xmlns:c16="http://schemas.microsoft.com/office/drawing/2014/chart" uri="{C3380CC4-5D6E-409C-BE32-E72D297353CC}">
              <c16:uniqueId val="{00000002-18D5-4B19-8B98-0F7232504560}"/>
            </c:ext>
          </c:extLst>
        </c:ser>
        <c:dLbls>
          <c:showLegendKey val="0"/>
          <c:showVal val="0"/>
          <c:showCatName val="0"/>
          <c:showSerName val="0"/>
          <c:showPercent val="0"/>
          <c:showBubbleSize val="0"/>
        </c:dLbls>
        <c:gapWidth val="219"/>
        <c:overlap val="-27"/>
        <c:axId val="350443184"/>
        <c:axId val="1848231040"/>
        <c:extLst>
          <c:ext xmlns:c15="http://schemas.microsoft.com/office/drawing/2012/chart" uri="{02D57815-91ED-43cb-92C2-25804820EDAC}">
            <c15:filteredBarSeries>
              <c15:ser>
                <c:idx val="0"/>
                <c:order val="0"/>
                <c:tx>
                  <c:strRef>
                    <c:extLst>
                      <c:ext uri="{02D57815-91ED-43cb-92C2-25804820EDAC}">
                        <c15:formulaRef>
                          <c15:sqref>mdl_LandData!$AM$44</c15:sqref>
                        </c15:formulaRef>
                      </c:ext>
                    </c:extLst>
                    <c:strCache>
                      <c:ptCount val="1"/>
                      <c:pt idx="0">
                        <c:v>CV_R_mean</c:v>
                      </c:pt>
                    </c:strCache>
                  </c:strRef>
                </c:tx>
                <c:spPr>
                  <a:solidFill>
                    <a:srgbClr val="F7CAC9"/>
                  </a:solidFill>
                  <a:ln>
                    <a:noFill/>
                  </a:ln>
                  <a:effectLst/>
                </c:spPr>
                <c:invertIfNegative val="0"/>
                <c:cat>
                  <c:strRef>
                    <c:extLst>
                      <c:ext uri="{02D57815-91ED-43cb-92C2-25804820EDAC}">
                        <c15:formulaRef>
                          <c15:sqref>mdl_LandData!$AL$51:$AL$54</c15:sqref>
                        </c15:formulaRef>
                      </c:ext>
                    </c:extLst>
                    <c:strCache>
                      <c:ptCount val="4"/>
                      <c:pt idx="0">
                        <c:v>Lambert</c:v>
                      </c:pt>
                      <c:pt idx="1">
                        <c:v>Famine</c:v>
                      </c:pt>
                      <c:pt idx="2">
                        <c:v>Georges</c:v>
                      </c:pt>
                      <c:pt idx="3">
                        <c:v>Martin</c:v>
                      </c:pt>
                    </c:strCache>
                  </c:strRef>
                </c:cat>
                <c:val>
                  <c:numRef>
                    <c:extLst>
                      <c:ext uri="{02D57815-91ED-43cb-92C2-25804820EDAC}">
                        <c15:formulaRef>
                          <c15:sqref>mdl_LandData!$AM$51:$AM$54</c15:sqref>
                        </c15:formulaRef>
                      </c:ext>
                    </c:extLst>
                    <c:numCache>
                      <c:formatCode>0.0000</c:formatCode>
                      <c:ptCount val="4"/>
                      <c:pt idx="0">
                        <c:v>3.9968002330654535</c:v>
                      </c:pt>
                      <c:pt idx="1">
                        <c:v>6.4775500267814374</c:v>
                      </c:pt>
                      <c:pt idx="2">
                        <c:v>13.864775820598451</c:v>
                      </c:pt>
                      <c:pt idx="3">
                        <c:v>1.721340586652472</c:v>
                      </c:pt>
                    </c:numCache>
                  </c:numRef>
                </c:val>
                <c:extLst>
                  <c:ext xmlns:c16="http://schemas.microsoft.com/office/drawing/2014/chart" uri="{C3380CC4-5D6E-409C-BE32-E72D297353CC}">
                    <c16:uniqueId val="{00000003-18D5-4B19-8B98-0F7232504560}"/>
                  </c:ext>
                </c:extLst>
              </c15:ser>
            </c15:filteredBarSeries>
          </c:ext>
        </c:extLst>
      </c:barChart>
      <c:catAx>
        <c:axId val="350443184"/>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sz="1000" b="0" i="0" u="none" strike="noStrike" kern="1200" baseline="0" dirty="0">
                    <a:solidFill>
                      <a:sysClr val="windowText" lastClr="000000"/>
                    </a:solidFill>
                    <a:latin typeface="Times New Roman" panose="02020603050405020304" pitchFamily="18" charset="0"/>
                    <a:cs typeface="Times New Roman" panose="02020603050405020304" pitchFamily="18" charset="0"/>
                  </a:rPr>
                  <a:t>Sites</a:t>
                </a:r>
                <a:endParaRPr lang="en-CA"/>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CA"/>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848231040"/>
        <c:crosses val="autoZero"/>
        <c:auto val="1"/>
        <c:lblAlgn val="ctr"/>
        <c:lblOffset val="100"/>
        <c:noMultiLvlLbl val="0"/>
      </c:catAx>
      <c:valAx>
        <c:axId val="1848231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a:t>RMSE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in"/>
        <c:minorTickMark val="in"/>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350443184"/>
        <c:crosses val="autoZero"/>
        <c:crossBetween val="between"/>
        <c:minorUnit val="1"/>
      </c:valAx>
      <c:spPr>
        <a:noFill/>
        <a:ln>
          <a:solidFill>
            <a:sysClr val="windowText" lastClr="000000"/>
          </a:solidFill>
        </a:ln>
        <a:effectLst/>
      </c:spPr>
    </c:plotArea>
    <c:legend>
      <c:legendPos val="b"/>
      <c:layout>
        <c:manualLayout>
          <c:xMode val="edge"/>
          <c:yMode val="edge"/>
          <c:x val="0.18292672790901141"/>
          <c:y val="5.9457932341790608E-2"/>
          <c:w val="0.79565027777777775"/>
          <c:h val="9.6545634920634921E-2"/>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chart>
  <c:spPr>
    <a:noFill/>
    <a:ln w="9525" cap="flat" cmpd="sng" algn="ctr">
      <a:no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strRef>
              <c:f>mdl_LandData!$AM$56</c:f>
              <c:strCache>
                <c:ptCount val="1"/>
                <c:pt idx="0">
                  <c:v>CV_MAE_mean</c:v>
                </c:pt>
              </c:strCache>
            </c:strRef>
          </c:tx>
          <c:spPr>
            <a:solidFill>
              <a:schemeClr val="accent6"/>
            </a:solidFill>
            <a:ln>
              <a:noFill/>
            </a:ln>
            <a:effectLst/>
          </c:spPr>
          <c:invertIfNegative val="0"/>
          <c:cat>
            <c:strRef>
              <c:f>mdl_LandData!$AL$57:$AL$60</c:f>
              <c:strCache>
                <c:ptCount val="4"/>
                <c:pt idx="0">
                  <c:v>Lambert</c:v>
                </c:pt>
                <c:pt idx="1">
                  <c:v>Famine</c:v>
                </c:pt>
                <c:pt idx="2">
                  <c:v>Georges</c:v>
                </c:pt>
                <c:pt idx="3">
                  <c:v>Martin</c:v>
                </c:pt>
              </c:strCache>
            </c:strRef>
          </c:cat>
          <c:val>
            <c:numRef>
              <c:f>mdl_LandData!$AM$57:$AM$60</c:f>
              <c:numCache>
                <c:formatCode>0.0000</c:formatCode>
                <c:ptCount val="4"/>
                <c:pt idx="0">
                  <c:v>3.3511987174020827</c:v>
                </c:pt>
                <c:pt idx="1">
                  <c:v>5.4684356295614904</c:v>
                </c:pt>
                <c:pt idx="2">
                  <c:v>11.308519445718476</c:v>
                </c:pt>
                <c:pt idx="3">
                  <c:v>1.3698995386199699</c:v>
                </c:pt>
              </c:numCache>
            </c:numRef>
          </c:val>
          <c:extLst>
            <c:ext xmlns:c16="http://schemas.microsoft.com/office/drawing/2014/chart" uri="{C3380CC4-5D6E-409C-BE32-E72D297353CC}">
              <c16:uniqueId val="{00000000-0A03-4A79-AAC8-3902E2797401}"/>
            </c:ext>
          </c:extLst>
        </c:ser>
        <c:ser>
          <c:idx val="1"/>
          <c:order val="2"/>
          <c:tx>
            <c:strRef>
              <c:f>mdl_LandData!$AN$44</c:f>
              <c:strCache>
                <c:ptCount val="1"/>
                <c:pt idx="0">
                  <c:v>External</c:v>
                </c:pt>
              </c:strCache>
            </c:strRef>
          </c:tx>
          <c:spPr>
            <a:solidFill>
              <a:srgbClr val="92D050">
                <a:alpha val="50000"/>
              </a:srgbClr>
            </a:solidFill>
            <a:ln>
              <a:noFill/>
            </a:ln>
            <a:effectLst/>
          </c:spPr>
          <c:invertIfNegative val="0"/>
          <c:cat>
            <c:strRef>
              <c:f>mdl_LandData!$AL$57:$AL$60</c:f>
              <c:strCache>
                <c:ptCount val="4"/>
                <c:pt idx="0">
                  <c:v>Lambert</c:v>
                </c:pt>
                <c:pt idx="1">
                  <c:v>Famine</c:v>
                </c:pt>
                <c:pt idx="2">
                  <c:v>Georges</c:v>
                </c:pt>
                <c:pt idx="3">
                  <c:v>Martin</c:v>
                </c:pt>
              </c:strCache>
            </c:strRef>
          </c:cat>
          <c:val>
            <c:numRef>
              <c:f>mdl_LandData!$AN$57:$AN$60</c:f>
              <c:numCache>
                <c:formatCode>0.0000</c:formatCode>
                <c:ptCount val="4"/>
                <c:pt idx="0">
                  <c:v>4.0112673920985058</c:v>
                </c:pt>
                <c:pt idx="1">
                  <c:v>7.994324149390966</c:v>
                </c:pt>
                <c:pt idx="2">
                  <c:v>11.328509861555364</c:v>
                </c:pt>
                <c:pt idx="3">
                  <c:v>1.297663422245062</c:v>
                </c:pt>
              </c:numCache>
            </c:numRef>
          </c:val>
          <c:extLst>
            <c:ext xmlns:c16="http://schemas.microsoft.com/office/drawing/2014/chart" uri="{C3380CC4-5D6E-409C-BE32-E72D297353CC}">
              <c16:uniqueId val="{00000001-0A03-4A79-AAC8-3902E2797401}"/>
            </c:ext>
          </c:extLst>
        </c:ser>
        <c:ser>
          <c:idx val="3"/>
          <c:order val="3"/>
          <c:tx>
            <c:strRef>
              <c:f>mdl_LandData!$AO$56</c:f>
              <c:strCache>
                <c:ptCount val="1"/>
                <c:pt idx="0">
                  <c:v>LOESS</c:v>
                </c:pt>
              </c:strCache>
            </c:strRef>
          </c:tx>
          <c:spPr>
            <a:solidFill>
              <a:schemeClr val="accent2">
                <a:lumMod val="60000"/>
              </a:schemeClr>
            </a:solidFill>
            <a:ln>
              <a:noFill/>
            </a:ln>
            <a:effectLst/>
          </c:spPr>
          <c:invertIfNegative val="0"/>
          <c:cat>
            <c:strRef>
              <c:f>mdl_LandData!$AL$57:$AL$60</c:f>
              <c:strCache>
                <c:ptCount val="4"/>
                <c:pt idx="0">
                  <c:v>Lambert</c:v>
                </c:pt>
                <c:pt idx="1">
                  <c:v>Famine</c:v>
                </c:pt>
                <c:pt idx="2">
                  <c:v>Georges</c:v>
                </c:pt>
                <c:pt idx="3">
                  <c:v>Martin</c:v>
                </c:pt>
              </c:strCache>
            </c:strRef>
          </c:cat>
          <c:val>
            <c:numRef>
              <c:f>mdl_LandData!$AO$57:$AO$60</c:f>
              <c:numCache>
                <c:formatCode>0.000</c:formatCode>
                <c:ptCount val="4"/>
                <c:pt idx="0">
                  <c:v>7.5814246523104298</c:v>
                </c:pt>
                <c:pt idx="1">
                  <c:v>14.867290882155601</c:v>
                </c:pt>
                <c:pt idx="2">
                  <c:v>25.7268440937649</c:v>
                </c:pt>
                <c:pt idx="3">
                  <c:v>7.3683829800318303</c:v>
                </c:pt>
              </c:numCache>
            </c:numRef>
          </c:val>
          <c:extLst>
            <c:ext xmlns:c16="http://schemas.microsoft.com/office/drawing/2014/chart" uri="{C3380CC4-5D6E-409C-BE32-E72D297353CC}">
              <c16:uniqueId val="{00000002-0A03-4A79-AAC8-3902E2797401}"/>
            </c:ext>
          </c:extLst>
        </c:ser>
        <c:dLbls>
          <c:showLegendKey val="0"/>
          <c:showVal val="0"/>
          <c:showCatName val="0"/>
          <c:showSerName val="0"/>
          <c:showPercent val="0"/>
          <c:showBubbleSize val="0"/>
        </c:dLbls>
        <c:gapWidth val="219"/>
        <c:overlap val="-27"/>
        <c:axId val="350443184"/>
        <c:axId val="1848231040"/>
        <c:extLst>
          <c:ext xmlns:c15="http://schemas.microsoft.com/office/drawing/2012/chart" uri="{02D57815-91ED-43cb-92C2-25804820EDAC}">
            <c15:filteredBarSeries>
              <c15:ser>
                <c:idx val="0"/>
                <c:order val="0"/>
                <c:tx>
                  <c:strRef>
                    <c:extLst>
                      <c:ext uri="{02D57815-91ED-43cb-92C2-25804820EDAC}">
                        <c15:formulaRef>
                          <c15:sqref>mdl_LandData!$AM$44</c15:sqref>
                        </c15:formulaRef>
                      </c:ext>
                    </c:extLst>
                    <c:strCache>
                      <c:ptCount val="1"/>
                      <c:pt idx="0">
                        <c:v>CV_R_mean</c:v>
                      </c:pt>
                    </c:strCache>
                  </c:strRef>
                </c:tx>
                <c:spPr>
                  <a:solidFill>
                    <a:srgbClr val="F7CAC9"/>
                  </a:solidFill>
                  <a:ln>
                    <a:noFill/>
                  </a:ln>
                  <a:effectLst/>
                </c:spPr>
                <c:invertIfNegative val="0"/>
                <c:cat>
                  <c:strRef>
                    <c:extLst>
                      <c:ext uri="{02D57815-91ED-43cb-92C2-25804820EDAC}">
                        <c15:formulaRef>
                          <c15:sqref>mdl_LandData!$AL$57:$AL$60</c15:sqref>
                        </c15:formulaRef>
                      </c:ext>
                    </c:extLst>
                    <c:strCache>
                      <c:ptCount val="4"/>
                      <c:pt idx="0">
                        <c:v>Lambert</c:v>
                      </c:pt>
                      <c:pt idx="1">
                        <c:v>Famine</c:v>
                      </c:pt>
                      <c:pt idx="2">
                        <c:v>Georges</c:v>
                      </c:pt>
                      <c:pt idx="3">
                        <c:v>Martin</c:v>
                      </c:pt>
                    </c:strCache>
                  </c:strRef>
                </c:cat>
                <c:val>
                  <c:numRef>
                    <c:extLst>
                      <c:ext uri="{02D57815-91ED-43cb-92C2-25804820EDAC}">
                        <c15:formulaRef>
                          <c15:sqref>mdl_LandData!$AM$57:$AM$60</c15:sqref>
                        </c15:formulaRef>
                      </c:ext>
                    </c:extLst>
                    <c:numCache>
                      <c:formatCode>0.0000</c:formatCode>
                      <c:ptCount val="4"/>
                      <c:pt idx="0">
                        <c:v>3.3511987174020827</c:v>
                      </c:pt>
                      <c:pt idx="1">
                        <c:v>5.4684356295614904</c:v>
                      </c:pt>
                      <c:pt idx="2">
                        <c:v>11.308519445718476</c:v>
                      </c:pt>
                      <c:pt idx="3">
                        <c:v>1.3698995386199699</c:v>
                      </c:pt>
                    </c:numCache>
                  </c:numRef>
                </c:val>
                <c:extLst>
                  <c:ext xmlns:c16="http://schemas.microsoft.com/office/drawing/2014/chart" uri="{C3380CC4-5D6E-409C-BE32-E72D297353CC}">
                    <c16:uniqueId val="{00000003-0A03-4A79-AAC8-3902E2797401}"/>
                  </c:ext>
                </c:extLst>
              </c15:ser>
            </c15:filteredBarSeries>
          </c:ext>
        </c:extLst>
      </c:barChart>
      <c:catAx>
        <c:axId val="350443184"/>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sz="1000" b="0" i="0" u="none" strike="noStrike" kern="1200" baseline="0" dirty="0">
                    <a:solidFill>
                      <a:sysClr val="windowText" lastClr="000000"/>
                    </a:solidFill>
                    <a:latin typeface="Times New Roman" panose="02020603050405020304" pitchFamily="18" charset="0"/>
                    <a:cs typeface="Times New Roman" panose="02020603050405020304" pitchFamily="18" charset="0"/>
                  </a:rPr>
                  <a:t>Sites</a:t>
                </a:r>
                <a:endParaRPr lang="en-CA"/>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CA"/>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848231040"/>
        <c:crosses val="autoZero"/>
        <c:auto val="1"/>
        <c:lblAlgn val="ctr"/>
        <c:lblOffset val="100"/>
        <c:noMultiLvlLbl val="0"/>
      </c:catAx>
      <c:valAx>
        <c:axId val="1848231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CA"/>
                  <a:t>MAE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in"/>
        <c:minorTickMark val="in"/>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350443184"/>
        <c:crosses val="autoZero"/>
        <c:crossBetween val="between"/>
        <c:minorUnit val="1"/>
      </c:valAx>
      <c:spPr>
        <a:noFill/>
        <a:ln>
          <a:solidFill>
            <a:sysClr val="windowText" lastClr="000000"/>
          </a:solidFill>
        </a:ln>
        <a:effectLst/>
      </c:spPr>
    </c:plotArea>
    <c:legend>
      <c:legendPos val="b"/>
      <c:layout>
        <c:manualLayout>
          <c:xMode val="edge"/>
          <c:yMode val="edge"/>
          <c:x val="0.18292672790901141"/>
          <c:y val="5.9457932341790608E-2"/>
          <c:w val="0.81707333333333332"/>
          <c:h val="9.6545634920634921E-2"/>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chart>
  <c:spPr>
    <a:noFill/>
    <a:ln w="9525" cap="flat" cmpd="sng" algn="ctr">
      <a:no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image" Target="../media/image37.jpg"/><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image" Target="../media/image37.jpg"/><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908E0-6DBD-4296-9BB4-0CF14E163CB3}" type="doc">
      <dgm:prSet loTypeId="urn:microsoft.com/office/officeart/2008/layout/AlternatingPictureBlocks" loCatId="picture" qsTypeId="urn:microsoft.com/office/officeart/2005/8/quickstyle/simple1" qsCatId="simple" csTypeId="urn:microsoft.com/office/officeart/2005/8/colors/colorful4" csCatId="colorful" phldr="1"/>
      <dgm:spPr/>
      <dgm:t>
        <a:bodyPr/>
        <a:lstStyle/>
        <a:p>
          <a:endParaRPr lang="en-CA"/>
        </a:p>
      </dgm:t>
    </dgm:pt>
    <dgm:pt modelId="{264C20AF-40F9-4CB0-807C-07D384B4E8D5}">
      <dgm:prSet phldrT="[Text]" phldr="0"/>
      <dgm:spPr/>
      <dgm:t>
        <a:bodyPr/>
        <a:lstStyle/>
        <a:p>
          <a:r>
            <a:rPr lang="en-CA" dirty="0">
              <a:latin typeface="Arial" panose="020B0604020202020204" pitchFamily="34" charset="0"/>
              <a:ea typeface="Times New Roman" panose="02020603050405020304" pitchFamily="18" charset="0"/>
            </a:rPr>
            <a:t>Water Level </a:t>
          </a:r>
          <a:endParaRPr lang="en-CA" dirty="0"/>
        </a:p>
      </dgm:t>
    </dgm:pt>
    <dgm:pt modelId="{7722B098-4BF9-4D78-8325-0D4B9E248D12}" type="parTrans" cxnId="{A16C0DFB-4022-4B45-8F8C-4FD3151FABD7}">
      <dgm:prSet/>
      <dgm:spPr/>
      <dgm:t>
        <a:bodyPr/>
        <a:lstStyle/>
        <a:p>
          <a:endParaRPr lang="en-CA"/>
        </a:p>
      </dgm:t>
    </dgm:pt>
    <dgm:pt modelId="{75A8566E-CE54-445B-9D74-5BDA8231FEDE}" type="sibTrans" cxnId="{A16C0DFB-4022-4B45-8F8C-4FD3151FABD7}">
      <dgm:prSet/>
      <dgm:spPr/>
      <dgm:t>
        <a:bodyPr/>
        <a:lstStyle/>
        <a:p>
          <a:endParaRPr lang="en-CA"/>
        </a:p>
      </dgm:t>
    </dgm:pt>
    <dgm:pt modelId="{DBA272FD-73BC-4C85-9FF1-2D49838CDDCB}">
      <dgm:prSet phldrT="[Text]" phldr="0"/>
      <dgm:spPr/>
      <dgm:t>
        <a:bodyPr/>
        <a:lstStyle/>
        <a:p>
          <a:r>
            <a:rPr lang="en-CA">
              <a:latin typeface="Arial" panose="020B0604020202020204" pitchFamily="34" charset="0"/>
              <a:ea typeface="Times New Roman" panose="02020603050405020304" pitchFamily="18" charset="0"/>
            </a:rPr>
            <a:t> radiation</a:t>
          </a:r>
          <a:endParaRPr lang="en-CA" dirty="0"/>
        </a:p>
      </dgm:t>
    </dgm:pt>
    <dgm:pt modelId="{8B97F3B6-283F-4C7D-80A3-99EFD48B4ECB}" type="parTrans" cxnId="{FB7FCEC5-E5A0-42C4-BDD9-2F550B56A0DF}">
      <dgm:prSet/>
      <dgm:spPr/>
      <dgm:t>
        <a:bodyPr/>
        <a:lstStyle/>
        <a:p>
          <a:endParaRPr lang="en-CA"/>
        </a:p>
      </dgm:t>
    </dgm:pt>
    <dgm:pt modelId="{94995298-2FF6-4527-8CEC-59AC25C747F8}" type="sibTrans" cxnId="{FB7FCEC5-E5A0-42C4-BDD9-2F550B56A0DF}">
      <dgm:prSet/>
      <dgm:spPr/>
      <dgm:t>
        <a:bodyPr/>
        <a:lstStyle/>
        <a:p>
          <a:endParaRPr lang="en-CA"/>
        </a:p>
      </dgm:t>
    </dgm:pt>
    <dgm:pt modelId="{DD0DE7CB-522D-4183-BF82-C4143F70A102}">
      <dgm:prSet phldrT="[Text]" phldr="0"/>
      <dgm:spPr/>
      <dgm:t>
        <a:bodyPr/>
        <a:lstStyle/>
        <a:p>
          <a:r>
            <a:rPr lang="en-CA">
              <a:latin typeface="Arial" panose="020B0604020202020204" pitchFamily="34" charset="0"/>
              <a:ea typeface="Times New Roman" panose="02020603050405020304" pitchFamily="18" charset="0"/>
            </a:rPr>
            <a:t> wind </a:t>
          </a:r>
          <a:endParaRPr lang="en-CA" dirty="0"/>
        </a:p>
      </dgm:t>
    </dgm:pt>
    <dgm:pt modelId="{5125DDC0-D6E0-43FA-9B28-1AE7D60A3DE1}" type="parTrans" cxnId="{C17C46F1-345A-4351-BA53-9DD2A05C7B73}">
      <dgm:prSet/>
      <dgm:spPr/>
      <dgm:t>
        <a:bodyPr/>
        <a:lstStyle/>
        <a:p>
          <a:endParaRPr lang="en-CA"/>
        </a:p>
      </dgm:t>
    </dgm:pt>
    <dgm:pt modelId="{1A70CA24-4503-4ADD-89F5-411C341AEE34}" type="sibTrans" cxnId="{C17C46F1-345A-4351-BA53-9DD2A05C7B73}">
      <dgm:prSet/>
      <dgm:spPr/>
      <dgm:t>
        <a:bodyPr/>
        <a:lstStyle/>
        <a:p>
          <a:endParaRPr lang="en-CA"/>
        </a:p>
      </dgm:t>
    </dgm:pt>
    <dgm:pt modelId="{3FE3A102-7D60-41E8-9087-A5E0B30FB0A1}">
      <dgm:prSet phldrT="[Text]" phldr="0"/>
      <dgm:spPr/>
      <dgm:t>
        <a:bodyPr/>
        <a:lstStyle/>
        <a:p>
          <a:r>
            <a:rPr lang="en-CA">
              <a:latin typeface="Arial" panose="020B0604020202020204" pitchFamily="34" charset="0"/>
              <a:ea typeface="Times New Roman" panose="02020603050405020304" pitchFamily="18" charset="0"/>
            </a:rPr>
            <a:t>precipitation</a:t>
          </a:r>
          <a:endParaRPr lang="en-CA" dirty="0"/>
        </a:p>
      </dgm:t>
    </dgm:pt>
    <dgm:pt modelId="{CFBFA71C-B1D6-46E5-AE3D-BEC0C8D2BCBF}" type="parTrans" cxnId="{E0861DDA-C4BD-4F54-84E6-7E91BCF6E796}">
      <dgm:prSet/>
      <dgm:spPr/>
      <dgm:t>
        <a:bodyPr/>
        <a:lstStyle/>
        <a:p>
          <a:endParaRPr lang="en-CA"/>
        </a:p>
      </dgm:t>
    </dgm:pt>
    <dgm:pt modelId="{B7DDEC46-1F19-4887-B851-C4D31F16C9A3}" type="sibTrans" cxnId="{E0861DDA-C4BD-4F54-84E6-7E91BCF6E796}">
      <dgm:prSet/>
      <dgm:spPr/>
      <dgm:t>
        <a:bodyPr/>
        <a:lstStyle/>
        <a:p>
          <a:endParaRPr lang="en-CA"/>
        </a:p>
      </dgm:t>
    </dgm:pt>
    <dgm:pt modelId="{8C7D3A3C-039B-46B7-A561-31E1FD4FDCFE}">
      <dgm:prSet phldrT="[Text]" phldr="0"/>
      <dgm:spPr/>
      <dgm:t>
        <a:bodyPr/>
        <a:lstStyle/>
        <a:p>
          <a:r>
            <a:rPr lang="en-CA">
              <a:latin typeface="Arial" panose="020B0604020202020204" pitchFamily="34" charset="0"/>
              <a:ea typeface="Times New Roman" panose="02020603050405020304" pitchFamily="18" charset="0"/>
            </a:rPr>
            <a:t> snow</a:t>
          </a:r>
          <a:endParaRPr lang="en-CA" dirty="0"/>
        </a:p>
      </dgm:t>
    </dgm:pt>
    <dgm:pt modelId="{7B33D9D4-551A-4A9E-867B-1A268003545B}" type="parTrans" cxnId="{3016A635-6919-4A9E-9D34-4AEDDAEED725}">
      <dgm:prSet/>
      <dgm:spPr/>
      <dgm:t>
        <a:bodyPr/>
        <a:lstStyle/>
        <a:p>
          <a:endParaRPr lang="en-CA"/>
        </a:p>
      </dgm:t>
    </dgm:pt>
    <dgm:pt modelId="{8C84B783-7258-4759-BEEF-D76FFF6AFA19}" type="sibTrans" cxnId="{3016A635-6919-4A9E-9D34-4AEDDAEED725}">
      <dgm:prSet/>
      <dgm:spPr/>
      <dgm:t>
        <a:bodyPr/>
        <a:lstStyle/>
        <a:p>
          <a:endParaRPr lang="en-CA"/>
        </a:p>
      </dgm:t>
    </dgm:pt>
    <dgm:pt modelId="{9CD55D91-B055-4CC7-BEAE-1C0F91329D13}">
      <dgm:prSet phldrT="[Text]" phldr="0"/>
      <dgm:spPr/>
      <dgm:t>
        <a:bodyPr/>
        <a:lstStyle/>
        <a:p>
          <a:r>
            <a:rPr lang="en-CA">
              <a:latin typeface="Arial" panose="020B0604020202020204" pitchFamily="34" charset="0"/>
              <a:ea typeface="Times New Roman" panose="02020603050405020304" pitchFamily="18" charset="0"/>
            </a:rPr>
            <a:t>temperature</a:t>
          </a:r>
          <a:endParaRPr lang="en-CA" dirty="0"/>
        </a:p>
      </dgm:t>
    </dgm:pt>
    <dgm:pt modelId="{A5B857B0-B377-4E5F-955D-8FAA10915025}" type="parTrans" cxnId="{A6A1397A-1204-495B-90DB-81F3386E76B2}">
      <dgm:prSet/>
      <dgm:spPr/>
      <dgm:t>
        <a:bodyPr/>
        <a:lstStyle/>
        <a:p>
          <a:endParaRPr lang="en-CA"/>
        </a:p>
      </dgm:t>
    </dgm:pt>
    <dgm:pt modelId="{6BE0245F-5669-43B5-8213-C326D549ACAF}" type="sibTrans" cxnId="{A6A1397A-1204-495B-90DB-81F3386E76B2}">
      <dgm:prSet/>
      <dgm:spPr/>
      <dgm:t>
        <a:bodyPr/>
        <a:lstStyle/>
        <a:p>
          <a:endParaRPr lang="en-CA"/>
        </a:p>
      </dgm:t>
    </dgm:pt>
    <dgm:pt modelId="{69649118-2843-42DB-89EF-D5671DB07DE6}">
      <dgm:prSet phldrT="[Text]" phldr="0"/>
      <dgm:spPr/>
      <dgm:t>
        <a:bodyPr/>
        <a:lstStyle/>
        <a:p>
          <a:r>
            <a:rPr lang="en-CA">
              <a:latin typeface="Arial" panose="020B0604020202020204" pitchFamily="34" charset="0"/>
              <a:ea typeface="Times New Roman" panose="02020603050405020304" pitchFamily="18" charset="0"/>
            </a:rPr>
            <a:t>seasonality </a:t>
          </a:r>
          <a:endParaRPr lang="en-CA" dirty="0"/>
        </a:p>
      </dgm:t>
    </dgm:pt>
    <dgm:pt modelId="{EA1FBE2C-5ED0-47E6-88D0-C5299AC94A8B}" type="parTrans" cxnId="{89B52CD1-A7D9-4A96-8CF7-0271E64FDD94}">
      <dgm:prSet/>
      <dgm:spPr/>
      <dgm:t>
        <a:bodyPr/>
        <a:lstStyle/>
        <a:p>
          <a:endParaRPr lang="en-CA"/>
        </a:p>
      </dgm:t>
    </dgm:pt>
    <dgm:pt modelId="{F839F6DB-2CC8-4BAA-AE28-CD4B969000E8}" type="sibTrans" cxnId="{89B52CD1-A7D9-4A96-8CF7-0271E64FDD94}">
      <dgm:prSet/>
      <dgm:spPr/>
      <dgm:t>
        <a:bodyPr/>
        <a:lstStyle/>
        <a:p>
          <a:endParaRPr lang="en-CA"/>
        </a:p>
      </dgm:t>
    </dgm:pt>
    <dgm:pt modelId="{5E1FE7FA-ED3C-4F1E-93E2-FCCB6B0DBDC2}" type="pres">
      <dgm:prSet presAssocID="{0B6908E0-6DBD-4296-9BB4-0CF14E163CB3}" presName="linearFlow" presStyleCnt="0">
        <dgm:presLayoutVars>
          <dgm:dir/>
          <dgm:resizeHandles val="exact"/>
        </dgm:presLayoutVars>
      </dgm:prSet>
      <dgm:spPr/>
    </dgm:pt>
    <dgm:pt modelId="{F185986A-EE86-41A1-B387-A3D944CFA8FB}" type="pres">
      <dgm:prSet presAssocID="{264C20AF-40F9-4CB0-807C-07D384B4E8D5}" presName="comp" presStyleCnt="0"/>
      <dgm:spPr/>
    </dgm:pt>
    <dgm:pt modelId="{E3536ED0-37DF-4DB2-A116-7857820B5455}" type="pres">
      <dgm:prSet presAssocID="{264C20AF-40F9-4CB0-807C-07D384B4E8D5}" presName="rect2" presStyleLbl="node1" presStyleIdx="0" presStyleCnt="7">
        <dgm:presLayoutVars>
          <dgm:bulletEnabled val="1"/>
        </dgm:presLayoutVars>
      </dgm:prSet>
      <dgm:spPr/>
    </dgm:pt>
    <dgm:pt modelId="{9D1EDE79-A7BF-4E41-9978-FE3A8B4266CF}" type="pres">
      <dgm:prSet presAssocID="{264C20AF-40F9-4CB0-807C-07D384B4E8D5}" presName="rect1" presStyleLbl="lnNode1" presStyleIdx="0" presStyleCnt="7"/>
      <dgm:spPr>
        <a:blipFill>
          <a:blip xmlns:r="http://schemas.openxmlformats.org/officeDocument/2006/relationships" r:embed="rId1"/>
          <a:srcRect/>
          <a:stretch>
            <a:fillRect t="-16000" b="-16000"/>
          </a:stretch>
        </a:blipFill>
      </dgm:spPr>
    </dgm:pt>
    <dgm:pt modelId="{E5DAE6A9-3590-42EB-A8EB-D1C44849073C}" type="pres">
      <dgm:prSet presAssocID="{75A8566E-CE54-445B-9D74-5BDA8231FEDE}" presName="sibTrans" presStyleCnt="0"/>
      <dgm:spPr/>
    </dgm:pt>
    <dgm:pt modelId="{2EEF9792-C97B-4FF1-AB82-3309F2A75A96}" type="pres">
      <dgm:prSet presAssocID="{69649118-2843-42DB-89EF-D5671DB07DE6}" presName="comp" presStyleCnt="0"/>
      <dgm:spPr/>
    </dgm:pt>
    <dgm:pt modelId="{02969C7D-C51F-4B61-A29E-777AA6DDA215}" type="pres">
      <dgm:prSet presAssocID="{69649118-2843-42DB-89EF-D5671DB07DE6}" presName="rect2" presStyleLbl="node1" presStyleIdx="1" presStyleCnt="7">
        <dgm:presLayoutVars>
          <dgm:bulletEnabled val="1"/>
        </dgm:presLayoutVars>
      </dgm:prSet>
      <dgm:spPr/>
    </dgm:pt>
    <dgm:pt modelId="{65A0988C-0309-4508-9282-87A489E32057}" type="pres">
      <dgm:prSet presAssocID="{69649118-2843-42DB-89EF-D5671DB07DE6}" presName="rect1" presStyleLbl="lnNode1" presStyleIdx="1" presStyleCnt="7"/>
      <dgm:spPr>
        <a:blipFill>
          <a:blip xmlns:r="http://schemas.openxmlformats.org/officeDocument/2006/relationships" r:embed="rId2"/>
          <a:srcRect/>
          <a:stretch>
            <a:fillRect l="-56000" r="-56000"/>
          </a:stretch>
        </a:blipFill>
      </dgm:spPr>
    </dgm:pt>
    <dgm:pt modelId="{41B56F80-8B76-481B-86F7-61EAE4B8713E}" type="pres">
      <dgm:prSet presAssocID="{F839F6DB-2CC8-4BAA-AE28-CD4B969000E8}" presName="sibTrans" presStyleCnt="0"/>
      <dgm:spPr/>
    </dgm:pt>
    <dgm:pt modelId="{968334EF-7727-4D77-B6E5-4A5C752E3809}" type="pres">
      <dgm:prSet presAssocID="{9CD55D91-B055-4CC7-BEAE-1C0F91329D13}" presName="comp" presStyleCnt="0"/>
      <dgm:spPr/>
    </dgm:pt>
    <dgm:pt modelId="{DE27BB16-4228-474C-854E-DC907FBA704C}" type="pres">
      <dgm:prSet presAssocID="{9CD55D91-B055-4CC7-BEAE-1C0F91329D13}" presName="rect2" presStyleLbl="node1" presStyleIdx="2" presStyleCnt="7">
        <dgm:presLayoutVars>
          <dgm:bulletEnabled val="1"/>
        </dgm:presLayoutVars>
      </dgm:prSet>
      <dgm:spPr/>
    </dgm:pt>
    <dgm:pt modelId="{1044ADA6-699A-4B26-83CF-8F009C295CC6}" type="pres">
      <dgm:prSet presAssocID="{9CD55D91-B055-4CC7-BEAE-1C0F91329D13}" presName="rect1" presStyleLbl="lnNode1" presStyleIdx="2" presStyleCnt="7"/>
      <dgm:spPr>
        <a:blipFill>
          <a:blip xmlns:r="http://schemas.openxmlformats.org/officeDocument/2006/relationships" r:embed="rId3"/>
          <a:srcRect/>
          <a:stretch>
            <a:fillRect t="-16000" b="-16000"/>
          </a:stretch>
        </a:blipFill>
      </dgm:spPr>
    </dgm:pt>
    <dgm:pt modelId="{C0282F8B-F0F2-4F5E-8273-2DC1D2BD22DE}" type="pres">
      <dgm:prSet presAssocID="{6BE0245F-5669-43B5-8213-C326D549ACAF}" presName="sibTrans" presStyleCnt="0"/>
      <dgm:spPr/>
    </dgm:pt>
    <dgm:pt modelId="{EF8A7FA9-390A-46A6-B5CC-75E38C674F71}" type="pres">
      <dgm:prSet presAssocID="{8C7D3A3C-039B-46B7-A561-31E1FD4FDCFE}" presName="comp" presStyleCnt="0"/>
      <dgm:spPr/>
    </dgm:pt>
    <dgm:pt modelId="{38C2AF41-1C46-4717-BC7E-C93281BC187B}" type="pres">
      <dgm:prSet presAssocID="{8C7D3A3C-039B-46B7-A561-31E1FD4FDCFE}" presName="rect2" presStyleLbl="node1" presStyleIdx="3" presStyleCnt="7">
        <dgm:presLayoutVars>
          <dgm:bulletEnabled val="1"/>
        </dgm:presLayoutVars>
      </dgm:prSet>
      <dgm:spPr/>
    </dgm:pt>
    <dgm:pt modelId="{948D93FD-E031-4F1F-B294-03CF386FF1FA}" type="pres">
      <dgm:prSet presAssocID="{8C7D3A3C-039B-46B7-A561-31E1FD4FDCFE}" presName="rect1" presStyleLbl="lnNode1" presStyleIdx="3" presStyleCnt="7"/>
      <dgm:spPr>
        <a:blipFill>
          <a:blip xmlns:r="http://schemas.openxmlformats.org/officeDocument/2006/relationships" r:embed="rId4"/>
          <a:srcRect/>
          <a:stretch>
            <a:fillRect l="-1000" r="-1000"/>
          </a:stretch>
        </a:blipFill>
      </dgm:spPr>
    </dgm:pt>
    <dgm:pt modelId="{46056C85-106F-4B00-BE7A-66F6F4E0C634}" type="pres">
      <dgm:prSet presAssocID="{8C84B783-7258-4759-BEEF-D76FFF6AFA19}" presName="sibTrans" presStyleCnt="0"/>
      <dgm:spPr/>
    </dgm:pt>
    <dgm:pt modelId="{B0FC2675-BE86-460B-8130-63FEEE9515CC}" type="pres">
      <dgm:prSet presAssocID="{DBA272FD-73BC-4C85-9FF1-2D49838CDDCB}" presName="comp" presStyleCnt="0"/>
      <dgm:spPr/>
    </dgm:pt>
    <dgm:pt modelId="{A04F9094-FF1C-4936-8A3A-C74C2BAD7EB1}" type="pres">
      <dgm:prSet presAssocID="{DBA272FD-73BC-4C85-9FF1-2D49838CDDCB}" presName="rect2" presStyleLbl="node1" presStyleIdx="4" presStyleCnt="7">
        <dgm:presLayoutVars>
          <dgm:bulletEnabled val="1"/>
        </dgm:presLayoutVars>
      </dgm:prSet>
      <dgm:spPr/>
    </dgm:pt>
    <dgm:pt modelId="{C0AA7830-F717-4EC3-A787-293E234C34DC}" type="pres">
      <dgm:prSet presAssocID="{DBA272FD-73BC-4C85-9FF1-2D49838CDDCB}" presName="rect1" presStyleLbl="lnNode1" presStyleIdx="4" presStyleCnt="7"/>
      <dgm:spPr>
        <a:blipFill>
          <a:blip xmlns:r="http://schemas.openxmlformats.org/officeDocument/2006/relationships" r:embed="rId5"/>
          <a:srcRect/>
          <a:stretch>
            <a:fillRect l="-14000" r="-14000"/>
          </a:stretch>
        </a:blipFill>
      </dgm:spPr>
    </dgm:pt>
    <dgm:pt modelId="{AA67E396-E47B-49B6-AA09-9405750719BF}" type="pres">
      <dgm:prSet presAssocID="{94995298-2FF6-4527-8CEC-59AC25C747F8}" presName="sibTrans" presStyleCnt="0"/>
      <dgm:spPr/>
    </dgm:pt>
    <dgm:pt modelId="{BCBD4333-E5BA-40D7-B66F-D417551FB5E6}" type="pres">
      <dgm:prSet presAssocID="{DD0DE7CB-522D-4183-BF82-C4143F70A102}" presName="comp" presStyleCnt="0"/>
      <dgm:spPr/>
    </dgm:pt>
    <dgm:pt modelId="{F8E10420-5391-426C-BFA5-7AEFFC297F7D}" type="pres">
      <dgm:prSet presAssocID="{DD0DE7CB-522D-4183-BF82-C4143F70A102}" presName="rect2" presStyleLbl="node1" presStyleIdx="5" presStyleCnt="7">
        <dgm:presLayoutVars>
          <dgm:bulletEnabled val="1"/>
        </dgm:presLayoutVars>
      </dgm:prSet>
      <dgm:spPr/>
    </dgm:pt>
    <dgm:pt modelId="{2EE3962E-B1A2-459E-ABA7-5F23AB7CDBAB}" type="pres">
      <dgm:prSet presAssocID="{DD0DE7CB-522D-4183-BF82-C4143F70A102}" presName="rect1" presStyleLbl="lnNode1" presStyleIdx="5" presStyleCnt="7"/>
      <dgm:spPr>
        <a:blipFill>
          <a:blip xmlns:r="http://schemas.openxmlformats.org/officeDocument/2006/relationships" r:embed="rId6"/>
          <a:srcRect/>
          <a:stretch>
            <a:fillRect l="-26000" r="-26000"/>
          </a:stretch>
        </a:blipFill>
      </dgm:spPr>
    </dgm:pt>
    <dgm:pt modelId="{91814573-387A-42FE-BAB4-94E0C98B756A}" type="pres">
      <dgm:prSet presAssocID="{1A70CA24-4503-4ADD-89F5-411C341AEE34}" presName="sibTrans" presStyleCnt="0"/>
      <dgm:spPr/>
    </dgm:pt>
    <dgm:pt modelId="{91904AD1-D31B-4EC9-833E-FB79D43A9ED5}" type="pres">
      <dgm:prSet presAssocID="{3FE3A102-7D60-41E8-9087-A5E0B30FB0A1}" presName="comp" presStyleCnt="0"/>
      <dgm:spPr/>
    </dgm:pt>
    <dgm:pt modelId="{A0ECFD59-F0AA-4B1C-BA5A-73B7B6D060E1}" type="pres">
      <dgm:prSet presAssocID="{3FE3A102-7D60-41E8-9087-A5E0B30FB0A1}" presName="rect2" presStyleLbl="node1" presStyleIdx="6" presStyleCnt="7">
        <dgm:presLayoutVars>
          <dgm:bulletEnabled val="1"/>
        </dgm:presLayoutVars>
      </dgm:prSet>
      <dgm:spPr/>
    </dgm:pt>
    <dgm:pt modelId="{EF53EF38-072B-4EBA-84A4-4A0835C233F1}" type="pres">
      <dgm:prSet presAssocID="{3FE3A102-7D60-41E8-9087-A5E0B30FB0A1}" presName="rect1" presStyleLbl="lnNode1" presStyleIdx="6" presStyleCnt="7"/>
      <dgm:spPr>
        <a:blipFill>
          <a:blip xmlns:r="http://schemas.openxmlformats.org/officeDocument/2006/relationships" r:embed="rId7"/>
          <a:srcRect/>
          <a:stretch>
            <a:fillRect t="-3000" b="-3000"/>
          </a:stretch>
        </a:blipFill>
      </dgm:spPr>
    </dgm:pt>
  </dgm:ptLst>
  <dgm:cxnLst>
    <dgm:cxn modelId="{7DAE8935-5689-4C8F-BA4D-7E92CA3529B7}" type="presOf" srcId="{264C20AF-40F9-4CB0-807C-07D384B4E8D5}" destId="{E3536ED0-37DF-4DB2-A116-7857820B5455}" srcOrd="0" destOrd="0" presId="urn:microsoft.com/office/officeart/2008/layout/AlternatingPictureBlocks"/>
    <dgm:cxn modelId="{3016A635-6919-4A9E-9D34-4AEDDAEED725}" srcId="{0B6908E0-6DBD-4296-9BB4-0CF14E163CB3}" destId="{8C7D3A3C-039B-46B7-A561-31E1FD4FDCFE}" srcOrd="3" destOrd="0" parTransId="{7B33D9D4-551A-4A9E-867B-1A268003545B}" sibTransId="{8C84B783-7258-4759-BEEF-D76FFF6AFA19}"/>
    <dgm:cxn modelId="{F2679F60-58F2-4529-92D7-F40EB061AED1}" type="presOf" srcId="{9CD55D91-B055-4CC7-BEAE-1C0F91329D13}" destId="{DE27BB16-4228-474C-854E-DC907FBA704C}" srcOrd="0" destOrd="0" presId="urn:microsoft.com/office/officeart/2008/layout/AlternatingPictureBlocks"/>
    <dgm:cxn modelId="{E2A3E74A-0E6A-45C5-858E-30B6FC3EC1A4}" type="presOf" srcId="{DBA272FD-73BC-4C85-9FF1-2D49838CDDCB}" destId="{A04F9094-FF1C-4936-8A3A-C74C2BAD7EB1}" srcOrd="0" destOrd="0" presId="urn:microsoft.com/office/officeart/2008/layout/AlternatingPictureBlocks"/>
    <dgm:cxn modelId="{FECFE258-ECC6-4984-95F5-AC7B74051D01}" type="presOf" srcId="{8C7D3A3C-039B-46B7-A561-31E1FD4FDCFE}" destId="{38C2AF41-1C46-4717-BC7E-C93281BC187B}" srcOrd="0" destOrd="0" presId="urn:microsoft.com/office/officeart/2008/layout/AlternatingPictureBlocks"/>
    <dgm:cxn modelId="{A6A1397A-1204-495B-90DB-81F3386E76B2}" srcId="{0B6908E0-6DBD-4296-9BB4-0CF14E163CB3}" destId="{9CD55D91-B055-4CC7-BEAE-1C0F91329D13}" srcOrd="2" destOrd="0" parTransId="{A5B857B0-B377-4E5F-955D-8FAA10915025}" sibTransId="{6BE0245F-5669-43B5-8213-C326D549ACAF}"/>
    <dgm:cxn modelId="{A4069483-EB68-466B-8229-67684F8EBF29}" type="presOf" srcId="{69649118-2843-42DB-89EF-D5671DB07DE6}" destId="{02969C7D-C51F-4B61-A29E-777AA6DDA215}" srcOrd="0" destOrd="0" presId="urn:microsoft.com/office/officeart/2008/layout/AlternatingPictureBlocks"/>
    <dgm:cxn modelId="{01E9859E-3123-4181-9728-4F3B5F53AE41}" type="presOf" srcId="{0B6908E0-6DBD-4296-9BB4-0CF14E163CB3}" destId="{5E1FE7FA-ED3C-4F1E-93E2-FCCB6B0DBDC2}" srcOrd="0" destOrd="0" presId="urn:microsoft.com/office/officeart/2008/layout/AlternatingPictureBlocks"/>
    <dgm:cxn modelId="{6B06BDAE-EC7D-4BBA-8C19-275BA49D697E}" type="presOf" srcId="{3FE3A102-7D60-41E8-9087-A5E0B30FB0A1}" destId="{A0ECFD59-F0AA-4B1C-BA5A-73B7B6D060E1}" srcOrd="0" destOrd="0" presId="urn:microsoft.com/office/officeart/2008/layout/AlternatingPictureBlocks"/>
    <dgm:cxn modelId="{FB7FCEC5-E5A0-42C4-BDD9-2F550B56A0DF}" srcId="{0B6908E0-6DBD-4296-9BB4-0CF14E163CB3}" destId="{DBA272FD-73BC-4C85-9FF1-2D49838CDDCB}" srcOrd="4" destOrd="0" parTransId="{8B97F3B6-283F-4C7D-80A3-99EFD48B4ECB}" sibTransId="{94995298-2FF6-4527-8CEC-59AC25C747F8}"/>
    <dgm:cxn modelId="{89B52CD1-A7D9-4A96-8CF7-0271E64FDD94}" srcId="{0B6908E0-6DBD-4296-9BB4-0CF14E163CB3}" destId="{69649118-2843-42DB-89EF-D5671DB07DE6}" srcOrd="1" destOrd="0" parTransId="{EA1FBE2C-5ED0-47E6-88D0-C5299AC94A8B}" sibTransId="{F839F6DB-2CC8-4BAA-AE28-CD4B969000E8}"/>
    <dgm:cxn modelId="{E0861DDA-C4BD-4F54-84E6-7E91BCF6E796}" srcId="{0B6908E0-6DBD-4296-9BB4-0CF14E163CB3}" destId="{3FE3A102-7D60-41E8-9087-A5E0B30FB0A1}" srcOrd="6" destOrd="0" parTransId="{CFBFA71C-B1D6-46E5-AE3D-BEC0C8D2BCBF}" sibTransId="{B7DDEC46-1F19-4887-B851-C4D31F16C9A3}"/>
    <dgm:cxn modelId="{C17C46F1-345A-4351-BA53-9DD2A05C7B73}" srcId="{0B6908E0-6DBD-4296-9BB4-0CF14E163CB3}" destId="{DD0DE7CB-522D-4183-BF82-C4143F70A102}" srcOrd="5" destOrd="0" parTransId="{5125DDC0-D6E0-43FA-9B28-1AE7D60A3DE1}" sibTransId="{1A70CA24-4503-4ADD-89F5-411C341AEE34}"/>
    <dgm:cxn modelId="{A16C0DFB-4022-4B45-8F8C-4FD3151FABD7}" srcId="{0B6908E0-6DBD-4296-9BB4-0CF14E163CB3}" destId="{264C20AF-40F9-4CB0-807C-07D384B4E8D5}" srcOrd="0" destOrd="0" parTransId="{7722B098-4BF9-4D78-8325-0D4B9E248D12}" sibTransId="{75A8566E-CE54-445B-9D74-5BDA8231FEDE}"/>
    <dgm:cxn modelId="{3CC8D0FE-CBD1-404C-823A-F30F226BAF58}" type="presOf" srcId="{DD0DE7CB-522D-4183-BF82-C4143F70A102}" destId="{F8E10420-5391-426C-BFA5-7AEFFC297F7D}" srcOrd="0" destOrd="0" presId="urn:microsoft.com/office/officeart/2008/layout/AlternatingPictureBlocks"/>
    <dgm:cxn modelId="{93653BC0-37C1-4F8D-8B1C-3F888C9A2974}" type="presParOf" srcId="{5E1FE7FA-ED3C-4F1E-93E2-FCCB6B0DBDC2}" destId="{F185986A-EE86-41A1-B387-A3D944CFA8FB}" srcOrd="0" destOrd="0" presId="urn:microsoft.com/office/officeart/2008/layout/AlternatingPictureBlocks"/>
    <dgm:cxn modelId="{7FCEAD0F-1633-4E72-9710-AB61A54A000D}" type="presParOf" srcId="{F185986A-EE86-41A1-B387-A3D944CFA8FB}" destId="{E3536ED0-37DF-4DB2-A116-7857820B5455}" srcOrd="0" destOrd="0" presId="urn:microsoft.com/office/officeart/2008/layout/AlternatingPictureBlocks"/>
    <dgm:cxn modelId="{4CA7C71B-A23C-4434-84A5-38E1ECF3DF58}" type="presParOf" srcId="{F185986A-EE86-41A1-B387-A3D944CFA8FB}" destId="{9D1EDE79-A7BF-4E41-9978-FE3A8B4266CF}" srcOrd="1" destOrd="0" presId="urn:microsoft.com/office/officeart/2008/layout/AlternatingPictureBlocks"/>
    <dgm:cxn modelId="{AF8E0E4F-B8DA-4C93-831B-9B4B81A7819E}" type="presParOf" srcId="{5E1FE7FA-ED3C-4F1E-93E2-FCCB6B0DBDC2}" destId="{E5DAE6A9-3590-42EB-A8EB-D1C44849073C}" srcOrd="1" destOrd="0" presId="urn:microsoft.com/office/officeart/2008/layout/AlternatingPictureBlocks"/>
    <dgm:cxn modelId="{3D9D8095-B1AD-4A17-8834-CF3218BAB257}" type="presParOf" srcId="{5E1FE7FA-ED3C-4F1E-93E2-FCCB6B0DBDC2}" destId="{2EEF9792-C97B-4FF1-AB82-3309F2A75A96}" srcOrd="2" destOrd="0" presId="urn:microsoft.com/office/officeart/2008/layout/AlternatingPictureBlocks"/>
    <dgm:cxn modelId="{EE40691C-CC03-43FC-98FC-A021E3D5A2D1}" type="presParOf" srcId="{2EEF9792-C97B-4FF1-AB82-3309F2A75A96}" destId="{02969C7D-C51F-4B61-A29E-777AA6DDA215}" srcOrd="0" destOrd="0" presId="urn:microsoft.com/office/officeart/2008/layout/AlternatingPictureBlocks"/>
    <dgm:cxn modelId="{C625D47F-9FC5-41E2-ADB7-D84D24FE5FB7}" type="presParOf" srcId="{2EEF9792-C97B-4FF1-AB82-3309F2A75A96}" destId="{65A0988C-0309-4508-9282-87A489E32057}" srcOrd="1" destOrd="0" presId="urn:microsoft.com/office/officeart/2008/layout/AlternatingPictureBlocks"/>
    <dgm:cxn modelId="{8B71A054-3B24-4C04-B267-962C04DD2BD1}" type="presParOf" srcId="{5E1FE7FA-ED3C-4F1E-93E2-FCCB6B0DBDC2}" destId="{41B56F80-8B76-481B-86F7-61EAE4B8713E}" srcOrd="3" destOrd="0" presId="urn:microsoft.com/office/officeart/2008/layout/AlternatingPictureBlocks"/>
    <dgm:cxn modelId="{F2C2165E-5DFD-4E35-9F52-7205A23A7737}" type="presParOf" srcId="{5E1FE7FA-ED3C-4F1E-93E2-FCCB6B0DBDC2}" destId="{968334EF-7727-4D77-B6E5-4A5C752E3809}" srcOrd="4" destOrd="0" presId="urn:microsoft.com/office/officeart/2008/layout/AlternatingPictureBlocks"/>
    <dgm:cxn modelId="{BA2C5A80-F5ED-4902-852D-4B2BCB1C173B}" type="presParOf" srcId="{968334EF-7727-4D77-B6E5-4A5C752E3809}" destId="{DE27BB16-4228-474C-854E-DC907FBA704C}" srcOrd="0" destOrd="0" presId="urn:microsoft.com/office/officeart/2008/layout/AlternatingPictureBlocks"/>
    <dgm:cxn modelId="{5AF45722-1FEA-4CC3-B608-44E6B6D89428}" type="presParOf" srcId="{968334EF-7727-4D77-B6E5-4A5C752E3809}" destId="{1044ADA6-699A-4B26-83CF-8F009C295CC6}" srcOrd="1" destOrd="0" presId="urn:microsoft.com/office/officeart/2008/layout/AlternatingPictureBlocks"/>
    <dgm:cxn modelId="{BC4A8EE3-2292-4EEC-BBD2-EC7FD55381B7}" type="presParOf" srcId="{5E1FE7FA-ED3C-4F1E-93E2-FCCB6B0DBDC2}" destId="{C0282F8B-F0F2-4F5E-8273-2DC1D2BD22DE}" srcOrd="5" destOrd="0" presId="urn:microsoft.com/office/officeart/2008/layout/AlternatingPictureBlocks"/>
    <dgm:cxn modelId="{D74F36E1-7BA6-4919-A972-7B13C9D30F75}" type="presParOf" srcId="{5E1FE7FA-ED3C-4F1E-93E2-FCCB6B0DBDC2}" destId="{EF8A7FA9-390A-46A6-B5CC-75E38C674F71}" srcOrd="6" destOrd="0" presId="urn:microsoft.com/office/officeart/2008/layout/AlternatingPictureBlocks"/>
    <dgm:cxn modelId="{7340B98D-8AB7-4AA6-B236-6BA28477292C}" type="presParOf" srcId="{EF8A7FA9-390A-46A6-B5CC-75E38C674F71}" destId="{38C2AF41-1C46-4717-BC7E-C93281BC187B}" srcOrd="0" destOrd="0" presId="urn:microsoft.com/office/officeart/2008/layout/AlternatingPictureBlocks"/>
    <dgm:cxn modelId="{9B143714-6026-429A-B70E-660D6AC04CE6}" type="presParOf" srcId="{EF8A7FA9-390A-46A6-B5CC-75E38C674F71}" destId="{948D93FD-E031-4F1F-B294-03CF386FF1FA}" srcOrd="1" destOrd="0" presId="urn:microsoft.com/office/officeart/2008/layout/AlternatingPictureBlocks"/>
    <dgm:cxn modelId="{DF8DE36A-D5C8-4444-9CEB-E97CDC7300D6}" type="presParOf" srcId="{5E1FE7FA-ED3C-4F1E-93E2-FCCB6B0DBDC2}" destId="{46056C85-106F-4B00-BE7A-66F6F4E0C634}" srcOrd="7" destOrd="0" presId="urn:microsoft.com/office/officeart/2008/layout/AlternatingPictureBlocks"/>
    <dgm:cxn modelId="{022B8451-BF56-4366-BB69-BB5ADC054D10}" type="presParOf" srcId="{5E1FE7FA-ED3C-4F1E-93E2-FCCB6B0DBDC2}" destId="{B0FC2675-BE86-460B-8130-63FEEE9515CC}" srcOrd="8" destOrd="0" presId="urn:microsoft.com/office/officeart/2008/layout/AlternatingPictureBlocks"/>
    <dgm:cxn modelId="{38B21C43-3606-4DCA-AF90-DF1F7AF56130}" type="presParOf" srcId="{B0FC2675-BE86-460B-8130-63FEEE9515CC}" destId="{A04F9094-FF1C-4936-8A3A-C74C2BAD7EB1}" srcOrd="0" destOrd="0" presId="urn:microsoft.com/office/officeart/2008/layout/AlternatingPictureBlocks"/>
    <dgm:cxn modelId="{5AD1C130-28C3-4E4E-BF1F-D6C8F305B7D0}" type="presParOf" srcId="{B0FC2675-BE86-460B-8130-63FEEE9515CC}" destId="{C0AA7830-F717-4EC3-A787-293E234C34DC}" srcOrd="1" destOrd="0" presId="urn:microsoft.com/office/officeart/2008/layout/AlternatingPictureBlocks"/>
    <dgm:cxn modelId="{B930AA0B-2CCF-41E7-A28D-CB81DF92DB8A}" type="presParOf" srcId="{5E1FE7FA-ED3C-4F1E-93E2-FCCB6B0DBDC2}" destId="{AA67E396-E47B-49B6-AA09-9405750719BF}" srcOrd="9" destOrd="0" presId="urn:microsoft.com/office/officeart/2008/layout/AlternatingPictureBlocks"/>
    <dgm:cxn modelId="{303D9F52-6E77-4108-8D22-814E66C764F8}" type="presParOf" srcId="{5E1FE7FA-ED3C-4F1E-93E2-FCCB6B0DBDC2}" destId="{BCBD4333-E5BA-40D7-B66F-D417551FB5E6}" srcOrd="10" destOrd="0" presId="urn:microsoft.com/office/officeart/2008/layout/AlternatingPictureBlocks"/>
    <dgm:cxn modelId="{D915B25E-5273-465D-93BE-27F5889EA333}" type="presParOf" srcId="{BCBD4333-E5BA-40D7-B66F-D417551FB5E6}" destId="{F8E10420-5391-426C-BFA5-7AEFFC297F7D}" srcOrd="0" destOrd="0" presId="urn:microsoft.com/office/officeart/2008/layout/AlternatingPictureBlocks"/>
    <dgm:cxn modelId="{686C6C6C-26E8-4CFA-9470-99EEE3F39C60}" type="presParOf" srcId="{BCBD4333-E5BA-40D7-B66F-D417551FB5E6}" destId="{2EE3962E-B1A2-459E-ABA7-5F23AB7CDBAB}" srcOrd="1" destOrd="0" presId="urn:microsoft.com/office/officeart/2008/layout/AlternatingPictureBlocks"/>
    <dgm:cxn modelId="{8E559C20-CFE4-4E56-B2E9-D846650B8110}" type="presParOf" srcId="{5E1FE7FA-ED3C-4F1E-93E2-FCCB6B0DBDC2}" destId="{91814573-387A-42FE-BAB4-94E0C98B756A}" srcOrd="11" destOrd="0" presId="urn:microsoft.com/office/officeart/2008/layout/AlternatingPictureBlocks"/>
    <dgm:cxn modelId="{52C275A1-69FD-4599-AE68-C3ADB6A9EF2D}" type="presParOf" srcId="{5E1FE7FA-ED3C-4F1E-93E2-FCCB6B0DBDC2}" destId="{91904AD1-D31B-4EC9-833E-FB79D43A9ED5}" srcOrd="12" destOrd="0" presId="urn:microsoft.com/office/officeart/2008/layout/AlternatingPictureBlocks"/>
    <dgm:cxn modelId="{2DA383D6-4CB8-46AF-A971-7C1B9FEB7D34}" type="presParOf" srcId="{91904AD1-D31B-4EC9-833E-FB79D43A9ED5}" destId="{A0ECFD59-F0AA-4B1C-BA5A-73B7B6D060E1}" srcOrd="0" destOrd="0" presId="urn:microsoft.com/office/officeart/2008/layout/AlternatingPictureBlocks"/>
    <dgm:cxn modelId="{B47D8C1F-360F-4923-9E12-3404CCB3E524}" type="presParOf" srcId="{91904AD1-D31B-4EC9-833E-FB79D43A9ED5}" destId="{EF53EF38-072B-4EBA-84A4-4A0835C233F1}"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2E66A3-A6F2-41E1-94DF-D266FDEF2983}"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CA"/>
        </a:p>
      </dgm:t>
    </dgm:pt>
    <dgm:pt modelId="{44933573-757F-4541-9008-960169B4F2BE}">
      <dgm:prSet phldrT="[Text]" phldr="0"/>
      <dgm:spPr/>
      <dgm:t>
        <a:bodyPr/>
        <a:lstStyle/>
        <a:p>
          <a:r>
            <a:rPr lang="en-US" b="0" dirty="0">
              <a:solidFill>
                <a:schemeClr val="tx1"/>
              </a:solidFill>
              <a:latin typeface="Arial" panose="020B0604020202020204" pitchFamily="34" charset="0"/>
              <a:cs typeface="Arial" panose="020B0604020202020204" pitchFamily="34" charset="0"/>
            </a:rPr>
            <a:t>BW%</a:t>
          </a:r>
          <a:endParaRPr lang="en-CA" b="0" dirty="0">
            <a:solidFill>
              <a:schemeClr val="tx1"/>
            </a:solidFill>
            <a:latin typeface="Arial" panose="020B0604020202020204" pitchFamily="34" charset="0"/>
            <a:cs typeface="Arial" panose="020B0604020202020204" pitchFamily="34" charset="0"/>
          </a:endParaRPr>
        </a:p>
      </dgm:t>
    </dgm:pt>
    <dgm:pt modelId="{C887E993-FBE0-4BA3-BBAF-CD8A981BFD68}" type="parTrans" cxnId="{A3A5B29D-4903-4C85-9CB1-03F53EB93129}">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051C3AE8-F6C6-45EF-BB13-3D75FA166C6D}" type="sibTrans" cxnId="{A3A5B29D-4903-4C85-9CB1-03F53EB93129}">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182589E7-2913-44A4-B6AF-BECFBDCB4BDF}">
      <dgm:prSet phldrT="[Text]" phldr="0"/>
      <dgm:spPr/>
      <dgm:t>
        <a:bodyPr/>
        <a:lstStyle/>
        <a:p>
          <a:r>
            <a:rPr lang="en-US" b="0" dirty="0">
              <a:solidFill>
                <a:schemeClr val="tx1"/>
              </a:solidFill>
              <a:latin typeface="Arial" panose="020B0604020202020204" pitchFamily="34" charset="0"/>
              <a:cs typeface="Arial" panose="020B0604020202020204" pitchFamily="34" charset="0"/>
            </a:rPr>
            <a:t>1.HDOY</a:t>
          </a:r>
          <a:endParaRPr lang="en-CA" b="0" dirty="0">
            <a:solidFill>
              <a:schemeClr val="tx1"/>
            </a:solidFill>
            <a:latin typeface="Arial" panose="020B0604020202020204" pitchFamily="34" charset="0"/>
            <a:cs typeface="Arial" panose="020B0604020202020204" pitchFamily="34" charset="0"/>
          </a:endParaRPr>
        </a:p>
      </dgm:t>
    </dgm:pt>
    <dgm:pt modelId="{92677A2E-B835-4DFF-9894-E84792B00818}" type="parTrans" cxnId="{7A862F37-49F8-4099-B1BD-2BA58714E61F}">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353483FB-3783-4D54-A7C9-700236AB7A30}" type="sibTrans" cxnId="{7A862F37-49F8-4099-B1BD-2BA58714E61F}">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74553FDE-46A3-4AAC-A5B8-165B75742093}">
      <dgm:prSet phldrT="[Text]"/>
      <dgm:spPr/>
      <dgm:t>
        <a:bodyPr/>
        <a:lstStyle/>
        <a:p>
          <a:pPr>
            <a:buNone/>
          </a:pPr>
          <a:r>
            <a:rPr lang="en-CA" b="0" i="0" u="none" dirty="0">
              <a:solidFill>
                <a:schemeClr val="tx1"/>
              </a:solidFill>
              <a:latin typeface="Arial" panose="020B0604020202020204" pitchFamily="34" charset="0"/>
              <a:cs typeface="Arial" panose="020B0604020202020204" pitchFamily="34" charset="0"/>
            </a:rPr>
            <a:t>4.T_PRCP</a:t>
          </a:r>
          <a:endParaRPr lang="en-CA" b="0" dirty="0">
            <a:solidFill>
              <a:schemeClr val="tx1"/>
            </a:solidFill>
            <a:latin typeface="Arial" panose="020B0604020202020204" pitchFamily="34" charset="0"/>
            <a:cs typeface="Arial" panose="020B0604020202020204" pitchFamily="34" charset="0"/>
          </a:endParaRPr>
        </a:p>
      </dgm:t>
    </dgm:pt>
    <dgm:pt modelId="{24919C1E-60C5-423D-9362-4A9A10BC1C74}" type="parTrans" cxnId="{3ACF9986-59C2-49F0-9714-D8D91695FF86}">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5012B124-876A-405D-B4ED-74D71807827B}" type="sibTrans" cxnId="{3ACF9986-59C2-49F0-9714-D8D91695FF86}">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A489752C-AD6B-4466-9A38-04A5C9F15AEB}">
      <dgm:prSet phldrT="[Text]" phldr="0"/>
      <dgm:spPr/>
      <dgm:t>
        <a:bodyPr/>
        <a:lstStyle/>
        <a:p>
          <a:r>
            <a:rPr lang="en-US" b="0" dirty="0">
              <a:solidFill>
                <a:schemeClr val="tx1"/>
              </a:solidFill>
              <a:latin typeface="Arial" panose="020B0604020202020204" pitchFamily="34" charset="0"/>
              <a:cs typeface="Arial" panose="020B0604020202020204" pitchFamily="34" charset="0"/>
            </a:rPr>
            <a:t>3.Max Temp</a:t>
          </a:r>
          <a:endParaRPr lang="en-CA" b="0" dirty="0">
            <a:solidFill>
              <a:schemeClr val="tx1"/>
            </a:solidFill>
            <a:latin typeface="Arial" panose="020B0604020202020204" pitchFamily="34" charset="0"/>
            <a:cs typeface="Arial" panose="020B0604020202020204" pitchFamily="34" charset="0"/>
          </a:endParaRPr>
        </a:p>
      </dgm:t>
    </dgm:pt>
    <dgm:pt modelId="{C9BC577A-5023-40D2-98FB-79FFCE26121F}" type="parTrans" cxnId="{428B657C-27DF-42AE-9897-ADAA39AC4151}">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844A12E8-E0F9-4AAF-ABED-17D3D4CEA697}" type="sibTrans" cxnId="{428B657C-27DF-42AE-9897-ADAA39AC4151}">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735EB3A3-CF29-4498-AA66-40E99AE4380B}">
      <dgm:prSet/>
      <dgm:spPr/>
      <dgm:t>
        <a:bodyPr/>
        <a:lstStyle/>
        <a:p>
          <a:pPr>
            <a:buNone/>
          </a:pPr>
          <a:r>
            <a:rPr lang="en-CA" b="0" i="0" u="none" dirty="0">
              <a:solidFill>
                <a:schemeClr val="tx1"/>
              </a:solidFill>
              <a:latin typeface="Arial" panose="020B0604020202020204" pitchFamily="34" charset="0"/>
              <a:cs typeface="Arial" panose="020B0604020202020204" pitchFamily="34" charset="0"/>
            </a:rPr>
            <a:t>5.T_RAIN</a:t>
          </a:r>
          <a:endParaRPr lang="en-CA" b="0" dirty="0">
            <a:solidFill>
              <a:schemeClr val="tx1"/>
            </a:solidFill>
            <a:latin typeface="Arial" panose="020B0604020202020204" pitchFamily="34" charset="0"/>
            <a:cs typeface="Arial" panose="020B0604020202020204" pitchFamily="34" charset="0"/>
          </a:endParaRPr>
        </a:p>
      </dgm:t>
    </dgm:pt>
    <dgm:pt modelId="{5AE546C4-3925-4839-AA82-A23FC8B98512}" type="parTrans" cxnId="{33B0C781-0A5D-4A09-8362-13898423D2A8}">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75133669-26B6-4EAF-A7A6-7D2A497DCFD8}" type="sibTrans" cxnId="{33B0C781-0A5D-4A09-8362-13898423D2A8}">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05858441-A74C-4834-B5BF-8452F4696763}">
      <dgm:prSet/>
      <dgm:spPr/>
      <dgm:t>
        <a:bodyPr/>
        <a:lstStyle/>
        <a:p>
          <a:pPr>
            <a:buNone/>
          </a:pPr>
          <a:r>
            <a:rPr lang="en-CA" b="0" i="0" u="none" dirty="0">
              <a:solidFill>
                <a:schemeClr val="tx1"/>
              </a:solidFill>
              <a:latin typeface="Arial" panose="020B0604020202020204" pitchFamily="34" charset="0"/>
              <a:cs typeface="Arial" panose="020B0604020202020204" pitchFamily="34" charset="0"/>
            </a:rPr>
            <a:t>6.T_SNOW</a:t>
          </a:r>
          <a:endParaRPr lang="en-CA" b="0" dirty="0">
            <a:solidFill>
              <a:schemeClr val="tx1"/>
            </a:solidFill>
            <a:latin typeface="Arial" panose="020B0604020202020204" pitchFamily="34" charset="0"/>
            <a:cs typeface="Arial" panose="020B0604020202020204" pitchFamily="34" charset="0"/>
          </a:endParaRPr>
        </a:p>
      </dgm:t>
    </dgm:pt>
    <dgm:pt modelId="{BB6888D0-406C-4D06-A008-90E8B9ED9723}" type="parTrans" cxnId="{526D4A6D-8949-4DA2-9F45-A1C0FD1BBE05}">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1B0CA7C3-08C6-492A-9CCB-363AE8377231}" type="sibTrans" cxnId="{526D4A6D-8949-4DA2-9F45-A1C0FD1BBE05}">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0CC485C4-0733-440D-8B57-82DBD6F4766F}">
      <dgm:prSet/>
      <dgm:spPr/>
      <dgm:t>
        <a:bodyPr/>
        <a:lstStyle/>
        <a:p>
          <a:pPr>
            <a:buNone/>
          </a:pPr>
          <a:r>
            <a:rPr lang="en-CA" b="0" i="0" u="none" dirty="0">
              <a:solidFill>
                <a:schemeClr val="tx1"/>
              </a:solidFill>
              <a:latin typeface="Arial" panose="020B0604020202020204" pitchFamily="34" charset="0"/>
              <a:cs typeface="Arial" panose="020B0604020202020204" pitchFamily="34" charset="0"/>
            </a:rPr>
            <a:t>7.SNOW_OG</a:t>
          </a:r>
          <a:endParaRPr lang="en-CA" b="0" dirty="0">
            <a:solidFill>
              <a:schemeClr val="tx1"/>
            </a:solidFill>
            <a:latin typeface="Arial" panose="020B0604020202020204" pitchFamily="34" charset="0"/>
            <a:cs typeface="Arial" panose="020B0604020202020204" pitchFamily="34" charset="0"/>
          </a:endParaRPr>
        </a:p>
      </dgm:t>
    </dgm:pt>
    <dgm:pt modelId="{01E30EC2-6ADC-4DF0-8212-BBFADBF7F9FD}" type="parTrans" cxnId="{6A5911DF-0E6B-4F17-8AA2-1E880BD0EB2B}">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0C6A261F-370F-4D19-A47D-229A0C5BCA60}" type="sibTrans" cxnId="{6A5911DF-0E6B-4F17-8AA2-1E880BD0EB2B}">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6148CA3F-74C7-4215-9C54-6611FE7C6A12}">
      <dgm:prSet phldrT="[Text]" phldr="0"/>
      <dgm:spPr/>
      <dgm:t>
        <a:bodyPr/>
        <a:lstStyle/>
        <a:p>
          <a:r>
            <a:rPr lang="en-US" b="0" dirty="0">
              <a:solidFill>
                <a:schemeClr val="tx1"/>
              </a:solidFill>
              <a:latin typeface="Arial" panose="020B0604020202020204" pitchFamily="34" charset="0"/>
              <a:cs typeface="Arial" panose="020B0604020202020204" pitchFamily="34" charset="0"/>
            </a:rPr>
            <a:t>2.Min Temp</a:t>
          </a:r>
          <a:endParaRPr lang="en-CA" b="0" dirty="0">
            <a:solidFill>
              <a:schemeClr val="tx1"/>
            </a:solidFill>
            <a:latin typeface="Arial" panose="020B0604020202020204" pitchFamily="34" charset="0"/>
            <a:cs typeface="Arial" panose="020B0604020202020204" pitchFamily="34" charset="0"/>
          </a:endParaRPr>
        </a:p>
      </dgm:t>
    </dgm:pt>
    <dgm:pt modelId="{010020EF-8345-4499-A4C2-3045CC7EA7B3}" type="parTrans" cxnId="{D81A9125-8B3D-4446-A06E-9A27752EB91B}">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0C1F0994-0556-459C-B366-2B0B84E48BF7}" type="sibTrans" cxnId="{D81A9125-8B3D-4446-A06E-9A27752EB91B}">
      <dgm:prSet/>
      <dgm:spPr/>
      <dgm:t>
        <a:bodyPr/>
        <a:lstStyle/>
        <a:p>
          <a:endParaRPr lang="en-CA" b="0">
            <a:solidFill>
              <a:schemeClr val="tx1"/>
            </a:solidFill>
            <a:latin typeface="Arial" panose="020B0604020202020204" pitchFamily="34" charset="0"/>
            <a:cs typeface="Arial" panose="020B0604020202020204" pitchFamily="34" charset="0"/>
          </a:endParaRPr>
        </a:p>
      </dgm:t>
    </dgm:pt>
    <dgm:pt modelId="{67000810-D1C7-42A1-B23D-6E3B957CF744}" type="pres">
      <dgm:prSet presAssocID="{4D2E66A3-A6F2-41E1-94DF-D266FDEF2983}" presName="cycle" presStyleCnt="0">
        <dgm:presLayoutVars>
          <dgm:chMax val="1"/>
          <dgm:dir/>
          <dgm:animLvl val="ctr"/>
          <dgm:resizeHandles val="exact"/>
        </dgm:presLayoutVars>
      </dgm:prSet>
      <dgm:spPr/>
    </dgm:pt>
    <dgm:pt modelId="{C1FD9B34-418E-4BBF-9668-32257C618E4C}" type="pres">
      <dgm:prSet presAssocID="{44933573-757F-4541-9008-960169B4F2BE}" presName="centerShape" presStyleLbl="node0" presStyleIdx="0" presStyleCnt="1"/>
      <dgm:spPr/>
    </dgm:pt>
    <dgm:pt modelId="{5D20F59B-2737-415F-9675-21BA041C52FC}" type="pres">
      <dgm:prSet presAssocID="{92677A2E-B835-4DFF-9894-E84792B00818}" presName="parTrans" presStyleLbl="bgSibTrans2D1" presStyleIdx="0" presStyleCnt="7"/>
      <dgm:spPr/>
    </dgm:pt>
    <dgm:pt modelId="{96FE51B5-A198-4B34-A931-40DEAD191ED1}" type="pres">
      <dgm:prSet presAssocID="{182589E7-2913-44A4-B6AF-BECFBDCB4BDF}" presName="node" presStyleLbl="node1" presStyleIdx="0" presStyleCnt="7">
        <dgm:presLayoutVars>
          <dgm:bulletEnabled val="1"/>
        </dgm:presLayoutVars>
      </dgm:prSet>
      <dgm:spPr/>
    </dgm:pt>
    <dgm:pt modelId="{079C7DD6-B8E2-4A95-BCA2-5713BAF9CA4D}" type="pres">
      <dgm:prSet presAssocID="{010020EF-8345-4499-A4C2-3045CC7EA7B3}" presName="parTrans" presStyleLbl="bgSibTrans2D1" presStyleIdx="1" presStyleCnt="7"/>
      <dgm:spPr/>
    </dgm:pt>
    <dgm:pt modelId="{50A023F7-F886-4760-8250-F365407F1B08}" type="pres">
      <dgm:prSet presAssocID="{6148CA3F-74C7-4215-9C54-6611FE7C6A12}" presName="node" presStyleLbl="node1" presStyleIdx="1" presStyleCnt="7">
        <dgm:presLayoutVars>
          <dgm:bulletEnabled val="1"/>
        </dgm:presLayoutVars>
      </dgm:prSet>
      <dgm:spPr/>
    </dgm:pt>
    <dgm:pt modelId="{8BCA332A-1942-4340-952B-E887C7544A9C}" type="pres">
      <dgm:prSet presAssocID="{C9BC577A-5023-40D2-98FB-79FFCE26121F}" presName="parTrans" presStyleLbl="bgSibTrans2D1" presStyleIdx="2" presStyleCnt="7"/>
      <dgm:spPr/>
    </dgm:pt>
    <dgm:pt modelId="{EF9C6132-CD17-4CA5-957A-E865600EEE86}" type="pres">
      <dgm:prSet presAssocID="{A489752C-AD6B-4466-9A38-04A5C9F15AEB}" presName="node" presStyleLbl="node1" presStyleIdx="2" presStyleCnt="7">
        <dgm:presLayoutVars>
          <dgm:bulletEnabled val="1"/>
        </dgm:presLayoutVars>
      </dgm:prSet>
      <dgm:spPr/>
    </dgm:pt>
    <dgm:pt modelId="{3D9797A0-AD59-493C-B5FE-DFF43D56BAB7}" type="pres">
      <dgm:prSet presAssocID="{24919C1E-60C5-423D-9362-4A9A10BC1C74}" presName="parTrans" presStyleLbl="bgSibTrans2D1" presStyleIdx="3" presStyleCnt="7"/>
      <dgm:spPr/>
    </dgm:pt>
    <dgm:pt modelId="{B6DAC2B2-9906-41FE-B2EB-D320A2E2084E}" type="pres">
      <dgm:prSet presAssocID="{74553FDE-46A3-4AAC-A5B8-165B75742093}" presName="node" presStyleLbl="node1" presStyleIdx="3" presStyleCnt="7">
        <dgm:presLayoutVars>
          <dgm:bulletEnabled val="1"/>
        </dgm:presLayoutVars>
      </dgm:prSet>
      <dgm:spPr/>
    </dgm:pt>
    <dgm:pt modelId="{83F5D3DD-7319-44E1-B295-0FBA83E0AACD}" type="pres">
      <dgm:prSet presAssocID="{5AE546C4-3925-4839-AA82-A23FC8B98512}" presName="parTrans" presStyleLbl="bgSibTrans2D1" presStyleIdx="4" presStyleCnt="7"/>
      <dgm:spPr/>
    </dgm:pt>
    <dgm:pt modelId="{F51E13C1-A824-4B49-90E9-3A5CD762C85E}" type="pres">
      <dgm:prSet presAssocID="{735EB3A3-CF29-4498-AA66-40E99AE4380B}" presName="node" presStyleLbl="node1" presStyleIdx="4" presStyleCnt="7">
        <dgm:presLayoutVars>
          <dgm:bulletEnabled val="1"/>
        </dgm:presLayoutVars>
      </dgm:prSet>
      <dgm:spPr/>
    </dgm:pt>
    <dgm:pt modelId="{239EC653-74F0-4728-AC2D-8D98BACA9465}" type="pres">
      <dgm:prSet presAssocID="{BB6888D0-406C-4D06-A008-90E8B9ED9723}" presName="parTrans" presStyleLbl="bgSibTrans2D1" presStyleIdx="5" presStyleCnt="7"/>
      <dgm:spPr/>
    </dgm:pt>
    <dgm:pt modelId="{2930FCCA-5DB4-42BA-BF2E-3BDC818B094B}" type="pres">
      <dgm:prSet presAssocID="{05858441-A74C-4834-B5BF-8452F4696763}" presName="node" presStyleLbl="node1" presStyleIdx="5" presStyleCnt="7">
        <dgm:presLayoutVars>
          <dgm:bulletEnabled val="1"/>
        </dgm:presLayoutVars>
      </dgm:prSet>
      <dgm:spPr/>
    </dgm:pt>
    <dgm:pt modelId="{717E8AF4-8A1F-4C5D-AEA3-7A6E65ADA74B}" type="pres">
      <dgm:prSet presAssocID="{01E30EC2-6ADC-4DF0-8212-BBFADBF7F9FD}" presName="parTrans" presStyleLbl="bgSibTrans2D1" presStyleIdx="6" presStyleCnt="7"/>
      <dgm:spPr/>
    </dgm:pt>
    <dgm:pt modelId="{E6A9E1F8-2229-4CC4-AEFC-DF13C0D7B747}" type="pres">
      <dgm:prSet presAssocID="{0CC485C4-0733-440D-8B57-82DBD6F4766F}" presName="node" presStyleLbl="node1" presStyleIdx="6" presStyleCnt="7">
        <dgm:presLayoutVars>
          <dgm:bulletEnabled val="1"/>
        </dgm:presLayoutVars>
      </dgm:prSet>
      <dgm:spPr/>
    </dgm:pt>
  </dgm:ptLst>
  <dgm:cxnLst>
    <dgm:cxn modelId="{FAD7FE1D-BD05-447A-BA86-CF97F87B8604}" type="presOf" srcId="{182589E7-2913-44A4-B6AF-BECFBDCB4BDF}" destId="{96FE51B5-A198-4B34-A931-40DEAD191ED1}" srcOrd="0" destOrd="0" presId="urn:microsoft.com/office/officeart/2005/8/layout/radial4"/>
    <dgm:cxn modelId="{37080E22-F819-48EF-A157-10851C8C0A5E}" type="presOf" srcId="{010020EF-8345-4499-A4C2-3045CC7EA7B3}" destId="{079C7DD6-B8E2-4A95-BCA2-5713BAF9CA4D}" srcOrd="0" destOrd="0" presId="urn:microsoft.com/office/officeart/2005/8/layout/radial4"/>
    <dgm:cxn modelId="{92105124-64EE-4E86-843A-DED440C27F71}" type="presOf" srcId="{BB6888D0-406C-4D06-A008-90E8B9ED9723}" destId="{239EC653-74F0-4728-AC2D-8D98BACA9465}" srcOrd="0" destOrd="0" presId="urn:microsoft.com/office/officeart/2005/8/layout/radial4"/>
    <dgm:cxn modelId="{D81A9125-8B3D-4446-A06E-9A27752EB91B}" srcId="{44933573-757F-4541-9008-960169B4F2BE}" destId="{6148CA3F-74C7-4215-9C54-6611FE7C6A12}" srcOrd="1" destOrd="0" parTransId="{010020EF-8345-4499-A4C2-3045CC7EA7B3}" sibTransId="{0C1F0994-0556-459C-B366-2B0B84E48BF7}"/>
    <dgm:cxn modelId="{3F7DD52A-BE0F-41FC-8CB6-E0F851342132}" type="presOf" srcId="{C9BC577A-5023-40D2-98FB-79FFCE26121F}" destId="{8BCA332A-1942-4340-952B-E887C7544A9C}" srcOrd="0" destOrd="0" presId="urn:microsoft.com/office/officeart/2005/8/layout/radial4"/>
    <dgm:cxn modelId="{DA5C312E-F988-48DA-AA0E-8D27005D0FAB}" type="presOf" srcId="{24919C1E-60C5-423D-9362-4A9A10BC1C74}" destId="{3D9797A0-AD59-493C-B5FE-DFF43D56BAB7}" srcOrd="0" destOrd="0" presId="urn:microsoft.com/office/officeart/2005/8/layout/radial4"/>
    <dgm:cxn modelId="{7A862F37-49F8-4099-B1BD-2BA58714E61F}" srcId="{44933573-757F-4541-9008-960169B4F2BE}" destId="{182589E7-2913-44A4-B6AF-BECFBDCB4BDF}" srcOrd="0" destOrd="0" parTransId="{92677A2E-B835-4DFF-9894-E84792B00818}" sibTransId="{353483FB-3783-4D54-A7C9-700236AB7A30}"/>
    <dgm:cxn modelId="{C5550B45-BAA8-4A46-BB60-81480BF9542B}" type="presOf" srcId="{05858441-A74C-4834-B5BF-8452F4696763}" destId="{2930FCCA-5DB4-42BA-BF2E-3BDC818B094B}" srcOrd="0" destOrd="0" presId="urn:microsoft.com/office/officeart/2005/8/layout/radial4"/>
    <dgm:cxn modelId="{EF129348-36B9-4BC5-B27D-C5BBB6588324}" type="presOf" srcId="{92677A2E-B835-4DFF-9894-E84792B00818}" destId="{5D20F59B-2737-415F-9675-21BA041C52FC}" srcOrd="0" destOrd="0" presId="urn:microsoft.com/office/officeart/2005/8/layout/radial4"/>
    <dgm:cxn modelId="{526D4A6D-8949-4DA2-9F45-A1C0FD1BBE05}" srcId="{44933573-757F-4541-9008-960169B4F2BE}" destId="{05858441-A74C-4834-B5BF-8452F4696763}" srcOrd="5" destOrd="0" parTransId="{BB6888D0-406C-4D06-A008-90E8B9ED9723}" sibTransId="{1B0CA7C3-08C6-492A-9CCB-363AE8377231}"/>
    <dgm:cxn modelId="{50870557-9542-4F90-AB8D-294DCC45BE48}" type="presOf" srcId="{4D2E66A3-A6F2-41E1-94DF-D266FDEF2983}" destId="{67000810-D1C7-42A1-B23D-6E3B957CF744}" srcOrd="0" destOrd="0" presId="urn:microsoft.com/office/officeart/2005/8/layout/radial4"/>
    <dgm:cxn modelId="{428B657C-27DF-42AE-9897-ADAA39AC4151}" srcId="{44933573-757F-4541-9008-960169B4F2BE}" destId="{A489752C-AD6B-4466-9A38-04A5C9F15AEB}" srcOrd="2" destOrd="0" parTransId="{C9BC577A-5023-40D2-98FB-79FFCE26121F}" sibTransId="{844A12E8-E0F9-4AAF-ABED-17D3D4CEA697}"/>
    <dgm:cxn modelId="{33B0C781-0A5D-4A09-8362-13898423D2A8}" srcId="{44933573-757F-4541-9008-960169B4F2BE}" destId="{735EB3A3-CF29-4498-AA66-40E99AE4380B}" srcOrd="4" destOrd="0" parTransId="{5AE546C4-3925-4839-AA82-A23FC8B98512}" sibTransId="{75133669-26B6-4EAF-A7A6-7D2A497DCFD8}"/>
    <dgm:cxn modelId="{3ACF9986-59C2-49F0-9714-D8D91695FF86}" srcId="{44933573-757F-4541-9008-960169B4F2BE}" destId="{74553FDE-46A3-4AAC-A5B8-165B75742093}" srcOrd="3" destOrd="0" parTransId="{24919C1E-60C5-423D-9362-4A9A10BC1C74}" sibTransId="{5012B124-876A-405D-B4ED-74D71807827B}"/>
    <dgm:cxn modelId="{A3A5B29D-4903-4C85-9CB1-03F53EB93129}" srcId="{4D2E66A3-A6F2-41E1-94DF-D266FDEF2983}" destId="{44933573-757F-4541-9008-960169B4F2BE}" srcOrd="0" destOrd="0" parTransId="{C887E993-FBE0-4BA3-BBAF-CD8A981BFD68}" sibTransId="{051C3AE8-F6C6-45EF-BB13-3D75FA166C6D}"/>
    <dgm:cxn modelId="{07885AAF-3FDE-4E8B-A2BD-657760811206}" type="presOf" srcId="{5AE546C4-3925-4839-AA82-A23FC8B98512}" destId="{83F5D3DD-7319-44E1-B295-0FBA83E0AACD}" srcOrd="0" destOrd="0" presId="urn:microsoft.com/office/officeart/2005/8/layout/radial4"/>
    <dgm:cxn modelId="{802743B7-9F21-4A20-A633-A27EFF5AA03E}" type="presOf" srcId="{735EB3A3-CF29-4498-AA66-40E99AE4380B}" destId="{F51E13C1-A824-4B49-90E9-3A5CD762C85E}" srcOrd="0" destOrd="0" presId="urn:microsoft.com/office/officeart/2005/8/layout/radial4"/>
    <dgm:cxn modelId="{FCEA02BA-D368-4A96-B754-425D374170FF}" type="presOf" srcId="{01E30EC2-6ADC-4DF0-8212-BBFADBF7F9FD}" destId="{717E8AF4-8A1F-4C5D-AEA3-7A6E65ADA74B}" srcOrd="0" destOrd="0" presId="urn:microsoft.com/office/officeart/2005/8/layout/radial4"/>
    <dgm:cxn modelId="{EA05D6C6-7D99-4FF0-86A6-515E820F52AF}" type="presOf" srcId="{0CC485C4-0733-440D-8B57-82DBD6F4766F}" destId="{E6A9E1F8-2229-4CC4-AEFC-DF13C0D7B747}" srcOrd="0" destOrd="0" presId="urn:microsoft.com/office/officeart/2005/8/layout/radial4"/>
    <dgm:cxn modelId="{A0DC28D8-760D-41A0-9403-9551434CE637}" type="presOf" srcId="{6148CA3F-74C7-4215-9C54-6611FE7C6A12}" destId="{50A023F7-F886-4760-8250-F365407F1B08}" srcOrd="0" destOrd="0" presId="urn:microsoft.com/office/officeart/2005/8/layout/radial4"/>
    <dgm:cxn modelId="{6A5911DF-0E6B-4F17-8AA2-1E880BD0EB2B}" srcId="{44933573-757F-4541-9008-960169B4F2BE}" destId="{0CC485C4-0733-440D-8B57-82DBD6F4766F}" srcOrd="6" destOrd="0" parTransId="{01E30EC2-6ADC-4DF0-8212-BBFADBF7F9FD}" sibTransId="{0C6A261F-370F-4D19-A47D-229A0C5BCA60}"/>
    <dgm:cxn modelId="{566169F5-354A-49EA-9B50-4D3E02D9C87D}" type="presOf" srcId="{44933573-757F-4541-9008-960169B4F2BE}" destId="{C1FD9B34-418E-4BBF-9668-32257C618E4C}" srcOrd="0" destOrd="0" presId="urn:microsoft.com/office/officeart/2005/8/layout/radial4"/>
    <dgm:cxn modelId="{983F1FF7-E46D-4341-ABCA-F0C7017ECEA2}" type="presOf" srcId="{74553FDE-46A3-4AAC-A5B8-165B75742093}" destId="{B6DAC2B2-9906-41FE-B2EB-D320A2E2084E}" srcOrd="0" destOrd="0" presId="urn:microsoft.com/office/officeart/2005/8/layout/radial4"/>
    <dgm:cxn modelId="{E428ACF9-E303-4573-964F-7BD2E6E9FF4B}" type="presOf" srcId="{A489752C-AD6B-4466-9A38-04A5C9F15AEB}" destId="{EF9C6132-CD17-4CA5-957A-E865600EEE86}" srcOrd="0" destOrd="0" presId="urn:microsoft.com/office/officeart/2005/8/layout/radial4"/>
    <dgm:cxn modelId="{8FF186AF-BEAE-43B4-A591-8D44D7BEDF66}" type="presParOf" srcId="{67000810-D1C7-42A1-B23D-6E3B957CF744}" destId="{C1FD9B34-418E-4BBF-9668-32257C618E4C}" srcOrd="0" destOrd="0" presId="urn:microsoft.com/office/officeart/2005/8/layout/radial4"/>
    <dgm:cxn modelId="{D366A503-E59A-4434-AD41-26B728BF13F0}" type="presParOf" srcId="{67000810-D1C7-42A1-B23D-6E3B957CF744}" destId="{5D20F59B-2737-415F-9675-21BA041C52FC}" srcOrd="1" destOrd="0" presId="urn:microsoft.com/office/officeart/2005/8/layout/radial4"/>
    <dgm:cxn modelId="{C38D5CF4-0D00-4D80-8192-58062EECFF8B}" type="presParOf" srcId="{67000810-D1C7-42A1-B23D-6E3B957CF744}" destId="{96FE51B5-A198-4B34-A931-40DEAD191ED1}" srcOrd="2" destOrd="0" presId="urn:microsoft.com/office/officeart/2005/8/layout/radial4"/>
    <dgm:cxn modelId="{1054AAA6-FF95-4718-9DD2-9550F212F9DB}" type="presParOf" srcId="{67000810-D1C7-42A1-B23D-6E3B957CF744}" destId="{079C7DD6-B8E2-4A95-BCA2-5713BAF9CA4D}" srcOrd="3" destOrd="0" presId="urn:microsoft.com/office/officeart/2005/8/layout/radial4"/>
    <dgm:cxn modelId="{08EA4EF8-E4D0-48A0-A14B-5B59CB7D46F8}" type="presParOf" srcId="{67000810-D1C7-42A1-B23D-6E3B957CF744}" destId="{50A023F7-F886-4760-8250-F365407F1B08}" srcOrd="4" destOrd="0" presId="urn:microsoft.com/office/officeart/2005/8/layout/radial4"/>
    <dgm:cxn modelId="{572493CF-C039-49B0-ABB6-1C889E866904}" type="presParOf" srcId="{67000810-D1C7-42A1-B23D-6E3B957CF744}" destId="{8BCA332A-1942-4340-952B-E887C7544A9C}" srcOrd="5" destOrd="0" presId="urn:microsoft.com/office/officeart/2005/8/layout/radial4"/>
    <dgm:cxn modelId="{B1A5E7E7-F0CE-4427-9449-4ACBC40982DD}" type="presParOf" srcId="{67000810-D1C7-42A1-B23D-6E3B957CF744}" destId="{EF9C6132-CD17-4CA5-957A-E865600EEE86}" srcOrd="6" destOrd="0" presId="urn:microsoft.com/office/officeart/2005/8/layout/radial4"/>
    <dgm:cxn modelId="{EF34F8A3-7DBD-4957-B411-563F4E1CDFD4}" type="presParOf" srcId="{67000810-D1C7-42A1-B23D-6E3B957CF744}" destId="{3D9797A0-AD59-493C-B5FE-DFF43D56BAB7}" srcOrd="7" destOrd="0" presId="urn:microsoft.com/office/officeart/2005/8/layout/radial4"/>
    <dgm:cxn modelId="{0EAEA631-4DCB-4C9C-B35B-160955FE876B}" type="presParOf" srcId="{67000810-D1C7-42A1-B23D-6E3B957CF744}" destId="{B6DAC2B2-9906-41FE-B2EB-D320A2E2084E}" srcOrd="8" destOrd="0" presId="urn:microsoft.com/office/officeart/2005/8/layout/radial4"/>
    <dgm:cxn modelId="{399481CF-FB92-44E9-BF9A-56C0F3AEDE6F}" type="presParOf" srcId="{67000810-D1C7-42A1-B23D-6E3B957CF744}" destId="{83F5D3DD-7319-44E1-B295-0FBA83E0AACD}" srcOrd="9" destOrd="0" presId="urn:microsoft.com/office/officeart/2005/8/layout/radial4"/>
    <dgm:cxn modelId="{6AD02A15-CC6D-4D4D-83E0-38411C89831D}" type="presParOf" srcId="{67000810-D1C7-42A1-B23D-6E3B957CF744}" destId="{F51E13C1-A824-4B49-90E9-3A5CD762C85E}" srcOrd="10" destOrd="0" presId="urn:microsoft.com/office/officeart/2005/8/layout/radial4"/>
    <dgm:cxn modelId="{FF3C9CBB-0F71-49DB-8246-348672C29860}" type="presParOf" srcId="{67000810-D1C7-42A1-B23D-6E3B957CF744}" destId="{239EC653-74F0-4728-AC2D-8D98BACA9465}" srcOrd="11" destOrd="0" presId="urn:microsoft.com/office/officeart/2005/8/layout/radial4"/>
    <dgm:cxn modelId="{2AFACBB3-F32B-4400-B5C5-A02FD651EAF1}" type="presParOf" srcId="{67000810-D1C7-42A1-B23D-6E3B957CF744}" destId="{2930FCCA-5DB4-42BA-BF2E-3BDC818B094B}" srcOrd="12" destOrd="0" presId="urn:microsoft.com/office/officeart/2005/8/layout/radial4"/>
    <dgm:cxn modelId="{330F15C1-301C-49B9-B3D2-1668EE85823B}" type="presParOf" srcId="{67000810-D1C7-42A1-B23D-6E3B957CF744}" destId="{717E8AF4-8A1F-4C5D-AEA3-7A6E65ADA74B}" srcOrd="13" destOrd="0" presId="urn:microsoft.com/office/officeart/2005/8/layout/radial4"/>
    <dgm:cxn modelId="{2E0CF590-BD12-4572-A0C4-058F99D06A5F}" type="presParOf" srcId="{67000810-D1C7-42A1-B23D-6E3B957CF744}" destId="{E6A9E1F8-2229-4CC4-AEFC-DF13C0D7B747}" srcOrd="14"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2E66A3-A6F2-41E1-94DF-D266FDEF2983}"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CA"/>
        </a:p>
      </dgm:t>
    </dgm:pt>
    <dgm:pt modelId="{44933573-757F-4541-9008-960169B4F2BE}">
      <dgm:prSet phldrT="[Text]" phldr="0"/>
      <dgm:spPr>
        <a:ln>
          <a:noFill/>
        </a:ln>
      </dgm:spPr>
      <dgm:t>
        <a:bodyPr/>
        <a:lstStyle/>
        <a:p>
          <a:r>
            <a:rPr lang="en-CA" dirty="0">
              <a:solidFill>
                <a:schemeClr val="tx1"/>
              </a:solidFill>
              <a:latin typeface="Times New Roman" panose="02020603050405020304" pitchFamily="18" charset="0"/>
              <a:cs typeface="Times New Roman" panose="02020603050405020304" pitchFamily="18" charset="0"/>
            </a:rPr>
            <a:t>Famine</a:t>
          </a:r>
        </a:p>
      </dgm:t>
    </dgm:pt>
    <dgm:pt modelId="{C887E993-FBE0-4BA3-BBAF-CD8A981BFD68}" type="par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51C3AE8-F6C6-45EF-BB13-3D75FA166C6D}" type="sib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A489752C-AD6B-4466-9A38-04A5C9F15AEB}">
      <dgm:prSet phldrT="[Text]" phldr="0"/>
      <dgm:spPr/>
      <dgm:t>
        <a:bodyPr/>
        <a:lstStyle/>
        <a:p>
          <a:r>
            <a:rPr lang="en-US" dirty="0">
              <a:solidFill>
                <a:schemeClr val="tx1"/>
              </a:solidFill>
              <a:latin typeface="Times New Roman" panose="02020603050405020304" pitchFamily="18" charset="0"/>
              <a:cs typeface="Times New Roman" panose="02020603050405020304" pitchFamily="18" charset="0"/>
            </a:rPr>
            <a:t>2. Min Temp</a:t>
          </a:r>
          <a:endParaRPr lang="en-CA" dirty="0">
            <a:solidFill>
              <a:schemeClr val="tx1"/>
            </a:solidFill>
            <a:latin typeface="Times New Roman" panose="02020603050405020304" pitchFamily="18" charset="0"/>
            <a:cs typeface="Times New Roman" panose="02020603050405020304" pitchFamily="18" charset="0"/>
          </a:endParaRPr>
        </a:p>
      </dgm:t>
    </dgm:pt>
    <dgm:pt modelId="{C9BC577A-5023-40D2-98FB-79FFCE26121F}" type="parTrans" cxnId="{428B657C-27DF-42AE-9897-ADAA39AC4151}">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844A12E8-E0F9-4AAF-ABED-17D3D4CEA697}" type="sibTrans" cxnId="{428B657C-27DF-42AE-9897-ADAA39AC4151}">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CC485C4-0733-440D-8B57-82DBD6F4766F}">
      <dgm:prSet/>
      <dgm:spPr/>
      <dgm:t>
        <a:bodyPr/>
        <a:lstStyle/>
        <a:p>
          <a:pPr>
            <a:buNone/>
          </a:pPr>
          <a:r>
            <a:rPr lang="en-CA" b="1" i="0" u="none" dirty="0">
              <a:solidFill>
                <a:schemeClr val="tx1"/>
              </a:solidFill>
              <a:latin typeface="Times New Roman" panose="02020603050405020304" pitchFamily="18" charset="0"/>
              <a:cs typeface="Times New Roman" panose="02020603050405020304" pitchFamily="18" charset="0"/>
            </a:rPr>
            <a:t>7.T_SNOW</a:t>
          </a:r>
          <a:endParaRPr lang="en-CA" dirty="0">
            <a:solidFill>
              <a:schemeClr val="tx1"/>
            </a:solidFill>
            <a:latin typeface="Times New Roman" panose="02020603050405020304" pitchFamily="18" charset="0"/>
            <a:cs typeface="Times New Roman" panose="02020603050405020304" pitchFamily="18" charset="0"/>
          </a:endParaRPr>
        </a:p>
      </dgm:t>
    </dgm:pt>
    <dgm:pt modelId="{01E30EC2-6ADC-4DF0-8212-BBFADBF7F9FD}" type="parTrans" cxnId="{6A5911DF-0E6B-4F17-8AA2-1E880BD0EB2B}">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C6A261F-370F-4D19-A47D-229A0C5BCA60}" type="sibTrans" cxnId="{6A5911DF-0E6B-4F17-8AA2-1E880BD0EB2B}">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E1CB2945-CB31-4E9C-AD43-201744181820}">
      <dgm:prSet phldrT="[Text]" phldr="0"/>
      <dgm:spPr>
        <a:ln>
          <a:noFill/>
        </a:ln>
      </dgm:spPr>
      <dgm:t>
        <a:bodyPr/>
        <a:lstStyle/>
        <a:p>
          <a:r>
            <a:rPr lang="en-US">
              <a:solidFill>
                <a:schemeClr val="tx1"/>
              </a:solidFill>
              <a:latin typeface="Times New Roman" panose="02020603050405020304" pitchFamily="18" charset="0"/>
              <a:cs typeface="Times New Roman" panose="02020603050405020304" pitchFamily="18" charset="0"/>
            </a:rPr>
            <a:t>1. HDOY</a:t>
          </a:r>
          <a:endParaRPr lang="en-CA" dirty="0">
            <a:solidFill>
              <a:schemeClr val="tx1"/>
            </a:solidFill>
            <a:latin typeface="Times New Roman" panose="02020603050405020304" pitchFamily="18" charset="0"/>
            <a:cs typeface="Times New Roman" panose="02020603050405020304" pitchFamily="18" charset="0"/>
          </a:endParaRPr>
        </a:p>
      </dgm:t>
    </dgm:pt>
    <dgm:pt modelId="{51CBC351-73FB-405E-B6F0-80AC0B650D3B}" type="parTrans" cxnId="{AAB6A090-8066-458E-83CB-147AC7EC27CC}">
      <dgm:prSet/>
      <dgm:spPr/>
      <dgm:t>
        <a:bodyPr/>
        <a:lstStyle/>
        <a:p>
          <a:endParaRPr lang="en-CA"/>
        </a:p>
      </dgm:t>
    </dgm:pt>
    <dgm:pt modelId="{0A61E363-B618-44CF-8F3F-C8EF5087427C}" type="sibTrans" cxnId="{AAB6A090-8066-458E-83CB-147AC7EC27CC}">
      <dgm:prSet/>
      <dgm:spPr/>
      <dgm:t>
        <a:bodyPr/>
        <a:lstStyle/>
        <a:p>
          <a:endParaRPr lang="en-CA"/>
        </a:p>
      </dgm:t>
    </dgm:pt>
    <dgm:pt modelId="{A61F4137-C4C7-4BF2-A635-E2FE8789E56D}">
      <dgm:prSet phldrT="[Text]" phldr="0"/>
      <dgm:spPr/>
      <dgm:t>
        <a:bodyPr/>
        <a:lstStyle/>
        <a:p>
          <a:r>
            <a:rPr lang="en-US">
              <a:solidFill>
                <a:schemeClr val="tx1"/>
              </a:solidFill>
              <a:latin typeface="Times New Roman" panose="02020603050405020304" pitchFamily="18" charset="0"/>
              <a:cs typeface="Times New Roman" panose="02020603050405020304" pitchFamily="18" charset="0"/>
            </a:rPr>
            <a:t>3. Max Temp</a:t>
          </a:r>
          <a:endParaRPr lang="en-CA" dirty="0">
            <a:solidFill>
              <a:schemeClr val="tx1"/>
            </a:solidFill>
            <a:latin typeface="Times New Roman" panose="02020603050405020304" pitchFamily="18" charset="0"/>
            <a:cs typeface="Times New Roman" panose="02020603050405020304" pitchFamily="18" charset="0"/>
          </a:endParaRPr>
        </a:p>
      </dgm:t>
    </dgm:pt>
    <dgm:pt modelId="{08E3FCA0-D7C5-42C3-A863-8CABF38ECCBE}" type="parTrans" cxnId="{9186B921-AE20-4E47-9A9D-8311A2E07A79}">
      <dgm:prSet/>
      <dgm:spPr/>
      <dgm:t>
        <a:bodyPr/>
        <a:lstStyle/>
        <a:p>
          <a:endParaRPr lang="en-CA"/>
        </a:p>
      </dgm:t>
    </dgm:pt>
    <dgm:pt modelId="{EBF7B0E6-A01A-48FD-802D-120460E3A295}" type="sibTrans" cxnId="{9186B921-AE20-4E47-9A9D-8311A2E07A79}">
      <dgm:prSet/>
      <dgm:spPr/>
      <dgm:t>
        <a:bodyPr/>
        <a:lstStyle/>
        <a:p>
          <a:endParaRPr lang="en-CA"/>
        </a:p>
      </dgm:t>
    </dgm:pt>
    <dgm:pt modelId="{67000810-D1C7-42A1-B23D-6E3B957CF744}" type="pres">
      <dgm:prSet presAssocID="{4D2E66A3-A6F2-41E1-94DF-D266FDEF2983}" presName="cycle" presStyleCnt="0">
        <dgm:presLayoutVars>
          <dgm:chMax val="1"/>
          <dgm:dir/>
          <dgm:animLvl val="ctr"/>
          <dgm:resizeHandles val="exact"/>
        </dgm:presLayoutVars>
      </dgm:prSet>
      <dgm:spPr/>
    </dgm:pt>
    <dgm:pt modelId="{C1FD9B34-418E-4BBF-9668-32257C618E4C}" type="pres">
      <dgm:prSet presAssocID="{44933573-757F-4541-9008-960169B4F2BE}" presName="centerShape" presStyleLbl="node0" presStyleIdx="0" presStyleCnt="1"/>
      <dgm:spPr/>
    </dgm:pt>
    <dgm:pt modelId="{9BA3455E-9403-45E4-B10C-2347FFD16245}" type="pres">
      <dgm:prSet presAssocID="{51CBC351-73FB-405E-B6F0-80AC0B650D3B}" presName="parTrans" presStyleLbl="bgSibTrans2D1" presStyleIdx="0" presStyleCnt="4"/>
      <dgm:spPr/>
    </dgm:pt>
    <dgm:pt modelId="{DA390816-C0F4-4CA5-9D84-4079766878C8}" type="pres">
      <dgm:prSet presAssocID="{E1CB2945-CB31-4E9C-AD43-201744181820}" presName="node" presStyleLbl="node1" presStyleIdx="0" presStyleCnt="4">
        <dgm:presLayoutVars>
          <dgm:bulletEnabled val="1"/>
        </dgm:presLayoutVars>
      </dgm:prSet>
      <dgm:spPr/>
    </dgm:pt>
    <dgm:pt modelId="{8DE908B6-5037-45B3-AF5C-45F50A878DBD}" type="pres">
      <dgm:prSet presAssocID="{C9BC577A-5023-40D2-98FB-79FFCE26121F}" presName="parTrans" presStyleLbl="bgSibTrans2D1" presStyleIdx="1" presStyleCnt="4"/>
      <dgm:spPr/>
    </dgm:pt>
    <dgm:pt modelId="{DB730600-03C7-49DC-A3A0-475D8F8D859A}" type="pres">
      <dgm:prSet presAssocID="{A489752C-AD6B-4466-9A38-04A5C9F15AEB}" presName="node" presStyleLbl="node1" presStyleIdx="1" presStyleCnt="4">
        <dgm:presLayoutVars>
          <dgm:bulletEnabled val="1"/>
        </dgm:presLayoutVars>
      </dgm:prSet>
      <dgm:spPr/>
    </dgm:pt>
    <dgm:pt modelId="{A4D87693-0DEB-4112-B290-6DE0339E6B88}" type="pres">
      <dgm:prSet presAssocID="{08E3FCA0-D7C5-42C3-A863-8CABF38ECCBE}" presName="parTrans" presStyleLbl="bgSibTrans2D1" presStyleIdx="2" presStyleCnt="4"/>
      <dgm:spPr/>
    </dgm:pt>
    <dgm:pt modelId="{4A736032-ED4F-4308-81C1-826B94D1D93C}" type="pres">
      <dgm:prSet presAssocID="{A61F4137-C4C7-4BF2-A635-E2FE8789E56D}" presName="node" presStyleLbl="node1" presStyleIdx="2" presStyleCnt="4">
        <dgm:presLayoutVars>
          <dgm:bulletEnabled val="1"/>
        </dgm:presLayoutVars>
      </dgm:prSet>
      <dgm:spPr/>
    </dgm:pt>
    <dgm:pt modelId="{8E70A98F-3388-460E-A416-430FD341C0A4}" type="pres">
      <dgm:prSet presAssocID="{01E30EC2-6ADC-4DF0-8212-BBFADBF7F9FD}" presName="parTrans" presStyleLbl="bgSibTrans2D1" presStyleIdx="3" presStyleCnt="4"/>
      <dgm:spPr/>
    </dgm:pt>
    <dgm:pt modelId="{416D88B5-831B-4931-8421-B6C89D2A0970}" type="pres">
      <dgm:prSet presAssocID="{0CC485C4-0733-440D-8B57-82DBD6F4766F}" presName="node" presStyleLbl="node1" presStyleIdx="3" presStyleCnt="4">
        <dgm:presLayoutVars>
          <dgm:bulletEnabled val="1"/>
        </dgm:presLayoutVars>
      </dgm:prSet>
      <dgm:spPr/>
    </dgm:pt>
  </dgm:ptLst>
  <dgm:cxnLst>
    <dgm:cxn modelId="{1306C20F-4946-4C3E-B373-719B349511E6}" type="presOf" srcId="{A489752C-AD6B-4466-9A38-04A5C9F15AEB}" destId="{DB730600-03C7-49DC-A3A0-475D8F8D859A}" srcOrd="0" destOrd="0" presId="urn:microsoft.com/office/officeart/2005/8/layout/radial4"/>
    <dgm:cxn modelId="{5BDF0C1A-57E5-4231-BC7E-661B9E98DF02}" type="presOf" srcId="{44933573-757F-4541-9008-960169B4F2BE}" destId="{C1FD9B34-418E-4BBF-9668-32257C618E4C}" srcOrd="0" destOrd="0" presId="urn:microsoft.com/office/officeart/2005/8/layout/radial4"/>
    <dgm:cxn modelId="{9186B921-AE20-4E47-9A9D-8311A2E07A79}" srcId="{44933573-757F-4541-9008-960169B4F2BE}" destId="{A61F4137-C4C7-4BF2-A635-E2FE8789E56D}" srcOrd="2" destOrd="0" parTransId="{08E3FCA0-D7C5-42C3-A863-8CABF38ECCBE}" sibTransId="{EBF7B0E6-A01A-48FD-802D-120460E3A295}"/>
    <dgm:cxn modelId="{FF84EC52-DC67-411F-9430-6B492DE17947}" type="presOf" srcId="{08E3FCA0-D7C5-42C3-A863-8CABF38ECCBE}" destId="{A4D87693-0DEB-4112-B290-6DE0339E6B88}" srcOrd="0" destOrd="0" presId="urn:microsoft.com/office/officeart/2005/8/layout/radial4"/>
    <dgm:cxn modelId="{50870557-9542-4F90-AB8D-294DCC45BE48}" type="presOf" srcId="{4D2E66A3-A6F2-41E1-94DF-D266FDEF2983}" destId="{67000810-D1C7-42A1-B23D-6E3B957CF744}" srcOrd="0" destOrd="0" presId="urn:microsoft.com/office/officeart/2005/8/layout/radial4"/>
    <dgm:cxn modelId="{428B657C-27DF-42AE-9897-ADAA39AC4151}" srcId="{44933573-757F-4541-9008-960169B4F2BE}" destId="{A489752C-AD6B-4466-9A38-04A5C9F15AEB}" srcOrd="1" destOrd="0" parTransId="{C9BC577A-5023-40D2-98FB-79FFCE26121F}" sibTransId="{844A12E8-E0F9-4AAF-ABED-17D3D4CEA697}"/>
    <dgm:cxn modelId="{3B598D7F-20B2-445F-BC98-1C5D0454982C}" type="presOf" srcId="{E1CB2945-CB31-4E9C-AD43-201744181820}" destId="{DA390816-C0F4-4CA5-9D84-4079766878C8}" srcOrd="0" destOrd="0" presId="urn:microsoft.com/office/officeart/2005/8/layout/radial4"/>
    <dgm:cxn modelId="{0265B584-DCE3-4AF5-9188-D65E190E80F0}" type="presOf" srcId="{0CC485C4-0733-440D-8B57-82DBD6F4766F}" destId="{416D88B5-831B-4931-8421-B6C89D2A0970}" srcOrd="0" destOrd="0" presId="urn:microsoft.com/office/officeart/2005/8/layout/radial4"/>
    <dgm:cxn modelId="{AAB6A090-8066-458E-83CB-147AC7EC27CC}" srcId="{44933573-757F-4541-9008-960169B4F2BE}" destId="{E1CB2945-CB31-4E9C-AD43-201744181820}" srcOrd="0" destOrd="0" parTransId="{51CBC351-73FB-405E-B6F0-80AC0B650D3B}" sibTransId="{0A61E363-B618-44CF-8F3F-C8EF5087427C}"/>
    <dgm:cxn modelId="{A3A5B29D-4903-4C85-9CB1-03F53EB93129}" srcId="{4D2E66A3-A6F2-41E1-94DF-D266FDEF2983}" destId="{44933573-757F-4541-9008-960169B4F2BE}" srcOrd="0" destOrd="0" parTransId="{C887E993-FBE0-4BA3-BBAF-CD8A981BFD68}" sibTransId="{051C3AE8-F6C6-45EF-BB13-3D75FA166C6D}"/>
    <dgm:cxn modelId="{94E9AD9E-FD36-4EE3-A78B-558537FD5013}" type="presOf" srcId="{A61F4137-C4C7-4BF2-A635-E2FE8789E56D}" destId="{4A736032-ED4F-4308-81C1-826B94D1D93C}" srcOrd="0" destOrd="0" presId="urn:microsoft.com/office/officeart/2005/8/layout/radial4"/>
    <dgm:cxn modelId="{581FD39E-7537-430C-9219-EB7046476D3D}" type="presOf" srcId="{01E30EC2-6ADC-4DF0-8212-BBFADBF7F9FD}" destId="{8E70A98F-3388-460E-A416-430FD341C0A4}" srcOrd="0" destOrd="0" presId="urn:microsoft.com/office/officeart/2005/8/layout/radial4"/>
    <dgm:cxn modelId="{48EDEEB2-AE56-4B1D-8201-D4222335804B}" type="presOf" srcId="{C9BC577A-5023-40D2-98FB-79FFCE26121F}" destId="{8DE908B6-5037-45B3-AF5C-45F50A878DBD}" srcOrd="0" destOrd="0" presId="urn:microsoft.com/office/officeart/2005/8/layout/radial4"/>
    <dgm:cxn modelId="{E59EDCCB-3A36-4338-9F58-7E1AA5CBA115}" type="presOf" srcId="{51CBC351-73FB-405E-B6F0-80AC0B650D3B}" destId="{9BA3455E-9403-45E4-B10C-2347FFD16245}" srcOrd="0" destOrd="0" presId="urn:microsoft.com/office/officeart/2005/8/layout/radial4"/>
    <dgm:cxn modelId="{6A5911DF-0E6B-4F17-8AA2-1E880BD0EB2B}" srcId="{44933573-757F-4541-9008-960169B4F2BE}" destId="{0CC485C4-0733-440D-8B57-82DBD6F4766F}" srcOrd="3" destOrd="0" parTransId="{01E30EC2-6ADC-4DF0-8212-BBFADBF7F9FD}" sibTransId="{0C6A261F-370F-4D19-A47D-229A0C5BCA60}"/>
    <dgm:cxn modelId="{A2D2880E-F461-45CA-A320-EBC52C6AF7AD}" type="presParOf" srcId="{67000810-D1C7-42A1-B23D-6E3B957CF744}" destId="{C1FD9B34-418E-4BBF-9668-32257C618E4C}" srcOrd="0" destOrd="0" presId="urn:microsoft.com/office/officeart/2005/8/layout/radial4"/>
    <dgm:cxn modelId="{FD6FC3A9-25ED-41A2-9E2D-BED7DA5198A1}" type="presParOf" srcId="{67000810-D1C7-42A1-B23D-6E3B957CF744}" destId="{9BA3455E-9403-45E4-B10C-2347FFD16245}" srcOrd="1" destOrd="0" presId="urn:microsoft.com/office/officeart/2005/8/layout/radial4"/>
    <dgm:cxn modelId="{8274FE33-349F-49CD-938E-EEA4E08321CD}" type="presParOf" srcId="{67000810-D1C7-42A1-B23D-6E3B957CF744}" destId="{DA390816-C0F4-4CA5-9D84-4079766878C8}" srcOrd="2" destOrd="0" presId="urn:microsoft.com/office/officeart/2005/8/layout/radial4"/>
    <dgm:cxn modelId="{2AC990E2-079E-44E9-942D-EEDC3CC2427E}" type="presParOf" srcId="{67000810-D1C7-42A1-B23D-6E3B957CF744}" destId="{8DE908B6-5037-45B3-AF5C-45F50A878DBD}" srcOrd="3" destOrd="0" presId="urn:microsoft.com/office/officeart/2005/8/layout/radial4"/>
    <dgm:cxn modelId="{AC276C04-930F-43BE-A877-E3F6421DC69E}" type="presParOf" srcId="{67000810-D1C7-42A1-B23D-6E3B957CF744}" destId="{DB730600-03C7-49DC-A3A0-475D8F8D859A}" srcOrd="4" destOrd="0" presId="urn:microsoft.com/office/officeart/2005/8/layout/radial4"/>
    <dgm:cxn modelId="{D2CDEE30-33DA-4E85-9A14-298AB440D49E}" type="presParOf" srcId="{67000810-D1C7-42A1-B23D-6E3B957CF744}" destId="{A4D87693-0DEB-4112-B290-6DE0339E6B88}" srcOrd="5" destOrd="0" presId="urn:microsoft.com/office/officeart/2005/8/layout/radial4"/>
    <dgm:cxn modelId="{AF6DC09E-8D02-48CE-B694-E56FC938366F}" type="presParOf" srcId="{67000810-D1C7-42A1-B23D-6E3B957CF744}" destId="{4A736032-ED4F-4308-81C1-826B94D1D93C}" srcOrd="6" destOrd="0" presId="urn:microsoft.com/office/officeart/2005/8/layout/radial4"/>
    <dgm:cxn modelId="{FF64C578-F947-4419-B506-97B7C0EE42B8}" type="presParOf" srcId="{67000810-D1C7-42A1-B23D-6E3B957CF744}" destId="{8E70A98F-3388-460E-A416-430FD341C0A4}" srcOrd="7" destOrd="0" presId="urn:microsoft.com/office/officeart/2005/8/layout/radial4"/>
    <dgm:cxn modelId="{86C4C327-286B-47FB-BFC3-AE7C0285F9CB}" type="presParOf" srcId="{67000810-D1C7-42A1-B23D-6E3B957CF744}" destId="{416D88B5-831B-4931-8421-B6C89D2A0970}"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2E66A3-A6F2-41E1-94DF-D266FDEF2983}"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CA"/>
        </a:p>
      </dgm:t>
    </dgm:pt>
    <dgm:pt modelId="{44933573-757F-4541-9008-960169B4F2BE}">
      <dgm:prSet phldrT="[Text]" phldr="0" custT="1"/>
      <dgm:spPr>
        <a:ln>
          <a:noFill/>
        </a:ln>
      </dgm:spPr>
      <dgm:t>
        <a:bodyPr/>
        <a:lstStyle/>
        <a:p>
          <a:r>
            <a:rPr lang="en-CA" sz="1600" b="0" i="0" u="none" strike="noStrike" dirty="0">
              <a:solidFill>
                <a:srgbClr val="000000"/>
              </a:solidFill>
              <a:effectLst/>
              <a:latin typeface="Times New Roman" panose="02020603050405020304" pitchFamily="18" charset="0"/>
              <a:cs typeface="Times New Roman" panose="02020603050405020304" pitchFamily="18" charset="0"/>
            </a:rPr>
            <a:t>Lambert</a:t>
          </a:r>
          <a:endParaRPr lang="en-CA" sz="1100" dirty="0">
            <a:solidFill>
              <a:schemeClr val="tx1"/>
            </a:solidFill>
            <a:latin typeface="Times New Roman" panose="02020603050405020304" pitchFamily="18" charset="0"/>
            <a:cs typeface="Times New Roman" panose="02020603050405020304" pitchFamily="18" charset="0"/>
          </a:endParaRPr>
        </a:p>
      </dgm:t>
    </dgm:pt>
    <dgm:pt modelId="{C887E993-FBE0-4BA3-BBAF-CD8A981BFD68}" type="par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51C3AE8-F6C6-45EF-BB13-3D75FA166C6D}" type="sib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182589E7-2913-44A4-B6AF-BECFBDCB4BDF}">
      <dgm:prSet phldrT="[Text]" phldr="0"/>
      <dgm:spPr/>
      <dgm:t>
        <a:bodyPr/>
        <a:lstStyle/>
        <a:p>
          <a:r>
            <a:rPr lang="en-US" dirty="0">
              <a:solidFill>
                <a:schemeClr val="tx1"/>
              </a:solidFill>
              <a:latin typeface="Times New Roman" panose="02020603050405020304" pitchFamily="18" charset="0"/>
              <a:cs typeface="Times New Roman" panose="02020603050405020304" pitchFamily="18" charset="0"/>
            </a:rPr>
            <a:t>1. HDOY</a:t>
          </a:r>
          <a:endParaRPr lang="en-CA" dirty="0">
            <a:solidFill>
              <a:schemeClr val="tx1"/>
            </a:solidFill>
            <a:latin typeface="Times New Roman" panose="02020603050405020304" pitchFamily="18" charset="0"/>
            <a:cs typeface="Times New Roman" panose="02020603050405020304" pitchFamily="18" charset="0"/>
          </a:endParaRPr>
        </a:p>
      </dgm:t>
    </dgm:pt>
    <dgm:pt modelId="{92677A2E-B835-4DFF-9894-E84792B00818}" type="parTrans" cxnId="{7A862F37-49F8-4099-B1BD-2BA58714E61F}">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353483FB-3783-4D54-A7C9-700236AB7A30}" type="sibTrans" cxnId="{7A862F37-49F8-4099-B1BD-2BA58714E61F}">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74553FDE-46A3-4AAC-A5B8-165B75742093}">
      <dgm:prSet phldrT="[Text]"/>
      <dgm:spPr/>
      <dgm:t>
        <a:bodyPr/>
        <a:lstStyle/>
        <a:p>
          <a:pPr>
            <a:buNone/>
          </a:pPr>
          <a:r>
            <a:rPr lang="en-CA" b="1" i="0" u="none" dirty="0">
              <a:solidFill>
                <a:schemeClr val="tx1"/>
              </a:solidFill>
              <a:latin typeface="Times New Roman" panose="02020603050405020304" pitchFamily="18" charset="0"/>
              <a:cs typeface="Times New Roman" panose="02020603050405020304" pitchFamily="18" charset="0"/>
            </a:rPr>
            <a:t>4. Max Temp</a:t>
          </a:r>
          <a:endParaRPr lang="en-CA" dirty="0">
            <a:solidFill>
              <a:schemeClr val="tx1"/>
            </a:solidFill>
            <a:latin typeface="Times New Roman" panose="02020603050405020304" pitchFamily="18" charset="0"/>
            <a:cs typeface="Times New Roman" panose="02020603050405020304" pitchFamily="18" charset="0"/>
          </a:endParaRPr>
        </a:p>
      </dgm:t>
    </dgm:pt>
    <dgm:pt modelId="{24919C1E-60C5-423D-9362-4A9A10BC1C74}" type="parTrans" cxnId="{3ACF9986-59C2-49F0-9714-D8D91695FF86}">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5012B124-876A-405D-B4ED-74D71807827B}" type="sibTrans" cxnId="{3ACF9986-59C2-49F0-9714-D8D91695FF86}">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735EB3A3-CF29-4498-AA66-40E99AE4380B}">
      <dgm:prSet/>
      <dgm:spPr/>
      <dgm:t>
        <a:bodyPr/>
        <a:lstStyle/>
        <a:p>
          <a:pPr>
            <a:buNone/>
          </a:pPr>
          <a:r>
            <a:rPr lang="en-CA" b="1" i="0" u="none" dirty="0">
              <a:solidFill>
                <a:schemeClr val="tx1"/>
              </a:solidFill>
              <a:latin typeface="Times New Roman" panose="02020603050405020304" pitchFamily="18" charset="0"/>
              <a:cs typeface="Times New Roman" panose="02020603050405020304" pitchFamily="18" charset="0"/>
            </a:rPr>
            <a:t>5. T_RAIN</a:t>
          </a:r>
          <a:endParaRPr lang="en-CA" dirty="0">
            <a:solidFill>
              <a:schemeClr val="tx1"/>
            </a:solidFill>
            <a:latin typeface="Times New Roman" panose="02020603050405020304" pitchFamily="18" charset="0"/>
            <a:cs typeface="Times New Roman" panose="02020603050405020304" pitchFamily="18" charset="0"/>
          </a:endParaRPr>
        </a:p>
      </dgm:t>
    </dgm:pt>
    <dgm:pt modelId="{5AE546C4-3925-4839-AA82-A23FC8B98512}" type="parTrans" cxnId="{33B0C781-0A5D-4A09-8362-13898423D2A8}">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75133669-26B6-4EAF-A7A6-7D2A497DCFD8}" type="sibTrans" cxnId="{33B0C781-0A5D-4A09-8362-13898423D2A8}">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5858441-A74C-4834-B5BF-8452F4696763}">
      <dgm:prSet/>
      <dgm:spPr/>
      <dgm:t>
        <a:bodyPr/>
        <a:lstStyle/>
        <a:p>
          <a:pPr>
            <a:buNone/>
          </a:pPr>
          <a:r>
            <a:rPr lang="en-CA" b="1" i="0" u="none" dirty="0">
              <a:solidFill>
                <a:schemeClr val="tx1"/>
              </a:solidFill>
              <a:latin typeface="Times New Roman" panose="02020603050405020304" pitchFamily="18" charset="0"/>
              <a:cs typeface="Times New Roman" panose="02020603050405020304" pitchFamily="18" charset="0"/>
            </a:rPr>
            <a:t>7. SNOW_OG</a:t>
          </a:r>
          <a:endParaRPr lang="en-CA" dirty="0">
            <a:solidFill>
              <a:schemeClr val="tx1"/>
            </a:solidFill>
            <a:latin typeface="Times New Roman" panose="02020603050405020304" pitchFamily="18" charset="0"/>
            <a:cs typeface="Times New Roman" panose="02020603050405020304" pitchFamily="18" charset="0"/>
          </a:endParaRPr>
        </a:p>
      </dgm:t>
    </dgm:pt>
    <dgm:pt modelId="{BB6888D0-406C-4D06-A008-90E8B9ED9723}" type="parTrans" cxnId="{526D4A6D-8949-4DA2-9F45-A1C0FD1BBE05}">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1B0CA7C3-08C6-492A-9CCB-363AE8377231}" type="sibTrans" cxnId="{526D4A6D-8949-4DA2-9F45-A1C0FD1BBE05}">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6148CA3F-74C7-4215-9C54-6611FE7C6A12}">
      <dgm:prSet phldrT="[Text]" phldr="0"/>
      <dgm:spPr/>
      <dgm:t>
        <a:bodyPr/>
        <a:lstStyle/>
        <a:p>
          <a:r>
            <a:rPr lang="en-US" dirty="0">
              <a:solidFill>
                <a:schemeClr val="tx1"/>
              </a:solidFill>
              <a:latin typeface="Times New Roman" panose="02020603050405020304" pitchFamily="18" charset="0"/>
              <a:cs typeface="Times New Roman" panose="02020603050405020304" pitchFamily="18" charset="0"/>
            </a:rPr>
            <a:t>2. Min Temp</a:t>
          </a:r>
          <a:endParaRPr lang="en-CA" dirty="0">
            <a:solidFill>
              <a:schemeClr val="tx1"/>
            </a:solidFill>
            <a:latin typeface="Times New Roman" panose="02020603050405020304" pitchFamily="18" charset="0"/>
            <a:cs typeface="Times New Roman" panose="02020603050405020304" pitchFamily="18" charset="0"/>
          </a:endParaRPr>
        </a:p>
      </dgm:t>
    </dgm:pt>
    <dgm:pt modelId="{010020EF-8345-4499-A4C2-3045CC7EA7B3}" type="parTrans" cxnId="{D81A9125-8B3D-4446-A06E-9A27752EB91B}">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C1F0994-0556-459C-B366-2B0B84E48BF7}" type="sibTrans" cxnId="{D81A9125-8B3D-4446-A06E-9A27752EB91B}">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67000810-D1C7-42A1-B23D-6E3B957CF744}" type="pres">
      <dgm:prSet presAssocID="{4D2E66A3-A6F2-41E1-94DF-D266FDEF2983}" presName="cycle" presStyleCnt="0">
        <dgm:presLayoutVars>
          <dgm:chMax val="1"/>
          <dgm:dir/>
          <dgm:animLvl val="ctr"/>
          <dgm:resizeHandles val="exact"/>
        </dgm:presLayoutVars>
      </dgm:prSet>
      <dgm:spPr/>
    </dgm:pt>
    <dgm:pt modelId="{C1FD9B34-418E-4BBF-9668-32257C618E4C}" type="pres">
      <dgm:prSet presAssocID="{44933573-757F-4541-9008-960169B4F2BE}" presName="centerShape" presStyleLbl="node0" presStyleIdx="0" presStyleCnt="1"/>
      <dgm:spPr/>
    </dgm:pt>
    <dgm:pt modelId="{5D20F59B-2737-415F-9675-21BA041C52FC}" type="pres">
      <dgm:prSet presAssocID="{92677A2E-B835-4DFF-9894-E84792B00818}" presName="parTrans" presStyleLbl="bgSibTrans2D1" presStyleIdx="0" presStyleCnt="5"/>
      <dgm:spPr/>
    </dgm:pt>
    <dgm:pt modelId="{96FE51B5-A198-4B34-A931-40DEAD191ED1}" type="pres">
      <dgm:prSet presAssocID="{182589E7-2913-44A4-B6AF-BECFBDCB4BDF}" presName="node" presStyleLbl="node1" presStyleIdx="0" presStyleCnt="5">
        <dgm:presLayoutVars>
          <dgm:bulletEnabled val="1"/>
        </dgm:presLayoutVars>
      </dgm:prSet>
      <dgm:spPr/>
    </dgm:pt>
    <dgm:pt modelId="{079C7DD6-B8E2-4A95-BCA2-5713BAF9CA4D}" type="pres">
      <dgm:prSet presAssocID="{010020EF-8345-4499-A4C2-3045CC7EA7B3}" presName="parTrans" presStyleLbl="bgSibTrans2D1" presStyleIdx="1" presStyleCnt="5"/>
      <dgm:spPr/>
    </dgm:pt>
    <dgm:pt modelId="{50A023F7-F886-4760-8250-F365407F1B08}" type="pres">
      <dgm:prSet presAssocID="{6148CA3F-74C7-4215-9C54-6611FE7C6A12}" presName="node" presStyleLbl="node1" presStyleIdx="1" presStyleCnt="5">
        <dgm:presLayoutVars>
          <dgm:bulletEnabled val="1"/>
        </dgm:presLayoutVars>
      </dgm:prSet>
      <dgm:spPr/>
    </dgm:pt>
    <dgm:pt modelId="{3D9797A0-AD59-493C-B5FE-DFF43D56BAB7}" type="pres">
      <dgm:prSet presAssocID="{24919C1E-60C5-423D-9362-4A9A10BC1C74}" presName="parTrans" presStyleLbl="bgSibTrans2D1" presStyleIdx="2" presStyleCnt="5"/>
      <dgm:spPr/>
    </dgm:pt>
    <dgm:pt modelId="{B6DAC2B2-9906-41FE-B2EB-D320A2E2084E}" type="pres">
      <dgm:prSet presAssocID="{74553FDE-46A3-4AAC-A5B8-165B75742093}" presName="node" presStyleLbl="node1" presStyleIdx="2" presStyleCnt="5">
        <dgm:presLayoutVars>
          <dgm:bulletEnabled val="1"/>
        </dgm:presLayoutVars>
      </dgm:prSet>
      <dgm:spPr/>
    </dgm:pt>
    <dgm:pt modelId="{83F5D3DD-7319-44E1-B295-0FBA83E0AACD}" type="pres">
      <dgm:prSet presAssocID="{5AE546C4-3925-4839-AA82-A23FC8B98512}" presName="parTrans" presStyleLbl="bgSibTrans2D1" presStyleIdx="3" presStyleCnt="5"/>
      <dgm:spPr/>
    </dgm:pt>
    <dgm:pt modelId="{F51E13C1-A824-4B49-90E9-3A5CD762C85E}" type="pres">
      <dgm:prSet presAssocID="{735EB3A3-CF29-4498-AA66-40E99AE4380B}" presName="node" presStyleLbl="node1" presStyleIdx="3" presStyleCnt="5">
        <dgm:presLayoutVars>
          <dgm:bulletEnabled val="1"/>
        </dgm:presLayoutVars>
      </dgm:prSet>
      <dgm:spPr/>
    </dgm:pt>
    <dgm:pt modelId="{239EC653-74F0-4728-AC2D-8D98BACA9465}" type="pres">
      <dgm:prSet presAssocID="{BB6888D0-406C-4D06-A008-90E8B9ED9723}" presName="parTrans" presStyleLbl="bgSibTrans2D1" presStyleIdx="4" presStyleCnt="5"/>
      <dgm:spPr/>
    </dgm:pt>
    <dgm:pt modelId="{2930FCCA-5DB4-42BA-BF2E-3BDC818B094B}" type="pres">
      <dgm:prSet presAssocID="{05858441-A74C-4834-B5BF-8452F4696763}" presName="node" presStyleLbl="node1" presStyleIdx="4" presStyleCnt="5">
        <dgm:presLayoutVars>
          <dgm:bulletEnabled val="1"/>
        </dgm:presLayoutVars>
      </dgm:prSet>
      <dgm:spPr/>
    </dgm:pt>
  </dgm:ptLst>
  <dgm:cxnLst>
    <dgm:cxn modelId="{FAD7FE1D-BD05-447A-BA86-CF97F87B8604}" type="presOf" srcId="{182589E7-2913-44A4-B6AF-BECFBDCB4BDF}" destId="{96FE51B5-A198-4B34-A931-40DEAD191ED1}" srcOrd="0" destOrd="0" presId="urn:microsoft.com/office/officeart/2005/8/layout/radial4"/>
    <dgm:cxn modelId="{37080E22-F819-48EF-A157-10851C8C0A5E}" type="presOf" srcId="{010020EF-8345-4499-A4C2-3045CC7EA7B3}" destId="{079C7DD6-B8E2-4A95-BCA2-5713BAF9CA4D}" srcOrd="0" destOrd="0" presId="urn:microsoft.com/office/officeart/2005/8/layout/radial4"/>
    <dgm:cxn modelId="{92105124-64EE-4E86-843A-DED440C27F71}" type="presOf" srcId="{BB6888D0-406C-4D06-A008-90E8B9ED9723}" destId="{239EC653-74F0-4728-AC2D-8D98BACA9465}" srcOrd="0" destOrd="0" presId="urn:microsoft.com/office/officeart/2005/8/layout/radial4"/>
    <dgm:cxn modelId="{D81A9125-8B3D-4446-A06E-9A27752EB91B}" srcId="{44933573-757F-4541-9008-960169B4F2BE}" destId="{6148CA3F-74C7-4215-9C54-6611FE7C6A12}" srcOrd="1" destOrd="0" parTransId="{010020EF-8345-4499-A4C2-3045CC7EA7B3}" sibTransId="{0C1F0994-0556-459C-B366-2B0B84E48BF7}"/>
    <dgm:cxn modelId="{DA5C312E-F988-48DA-AA0E-8D27005D0FAB}" type="presOf" srcId="{24919C1E-60C5-423D-9362-4A9A10BC1C74}" destId="{3D9797A0-AD59-493C-B5FE-DFF43D56BAB7}" srcOrd="0" destOrd="0" presId="urn:microsoft.com/office/officeart/2005/8/layout/radial4"/>
    <dgm:cxn modelId="{7A862F37-49F8-4099-B1BD-2BA58714E61F}" srcId="{44933573-757F-4541-9008-960169B4F2BE}" destId="{182589E7-2913-44A4-B6AF-BECFBDCB4BDF}" srcOrd="0" destOrd="0" parTransId="{92677A2E-B835-4DFF-9894-E84792B00818}" sibTransId="{353483FB-3783-4D54-A7C9-700236AB7A30}"/>
    <dgm:cxn modelId="{C5550B45-BAA8-4A46-BB60-81480BF9542B}" type="presOf" srcId="{05858441-A74C-4834-B5BF-8452F4696763}" destId="{2930FCCA-5DB4-42BA-BF2E-3BDC818B094B}" srcOrd="0" destOrd="0" presId="urn:microsoft.com/office/officeart/2005/8/layout/radial4"/>
    <dgm:cxn modelId="{EF129348-36B9-4BC5-B27D-C5BBB6588324}" type="presOf" srcId="{92677A2E-B835-4DFF-9894-E84792B00818}" destId="{5D20F59B-2737-415F-9675-21BA041C52FC}" srcOrd="0" destOrd="0" presId="urn:microsoft.com/office/officeart/2005/8/layout/radial4"/>
    <dgm:cxn modelId="{526D4A6D-8949-4DA2-9F45-A1C0FD1BBE05}" srcId="{44933573-757F-4541-9008-960169B4F2BE}" destId="{05858441-A74C-4834-B5BF-8452F4696763}" srcOrd="4" destOrd="0" parTransId="{BB6888D0-406C-4D06-A008-90E8B9ED9723}" sibTransId="{1B0CA7C3-08C6-492A-9CCB-363AE8377231}"/>
    <dgm:cxn modelId="{50870557-9542-4F90-AB8D-294DCC45BE48}" type="presOf" srcId="{4D2E66A3-A6F2-41E1-94DF-D266FDEF2983}" destId="{67000810-D1C7-42A1-B23D-6E3B957CF744}" srcOrd="0" destOrd="0" presId="urn:microsoft.com/office/officeart/2005/8/layout/radial4"/>
    <dgm:cxn modelId="{33B0C781-0A5D-4A09-8362-13898423D2A8}" srcId="{44933573-757F-4541-9008-960169B4F2BE}" destId="{735EB3A3-CF29-4498-AA66-40E99AE4380B}" srcOrd="3" destOrd="0" parTransId="{5AE546C4-3925-4839-AA82-A23FC8B98512}" sibTransId="{75133669-26B6-4EAF-A7A6-7D2A497DCFD8}"/>
    <dgm:cxn modelId="{3ACF9986-59C2-49F0-9714-D8D91695FF86}" srcId="{44933573-757F-4541-9008-960169B4F2BE}" destId="{74553FDE-46A3-4AAC-A5B8-165B75742093}" srcOrd="2" destOrd="0" parTransId="{24919C1E-60C5-423D-9362-4A9A10BC1C74}" sibTransId="{5012B124-876A-405D-B4ED-74D71807827B}"/>
    <dgm:cxn modelId="{A3A5B29D-4903-4C85-9CB1-03F53EB93129}" srcId="{4D2E66A3-A6F2-41E1-94DF-D266FDEF2983}" destId="{44933573-757F-4541-9008-960169B4F2BE}" srcOrd="0" destOrd="0" parTransId="{C887E993-FBE0-4BA3-BBAF-CD8A981BFD68}" sibTransId="{051C3AE8-F6C6-45EF-BB13-3D75FA166C6D}"/>
    <dgm:cxn modelId="{07885AAF-3FDE-4E8B-A2BD-657760811206}" type="presOf" srcId="{5AE546C4-3925-4839-AA82-A23FC8B98512}" destId="{83F5D3DD-7319-44E1-B295-0FBA83E0AACD}" srcOrd="0" destOrd="0" presId="urn:microsoft.com/office/officeart/2005/8/layout/radial4"/>
    <dgm:cxn modelId="{802743B7-9F21-4A20-A633-A27EFF5AA03E}" type="presOf" srcId="{735EB3A3-CF29-4498-AA66-40E99AE4380B}" destId="{F51E13C1-A824-4B49-90E9-3A5CD762C85E}" srcOrd="0" destOrd="0" presId="urn:microsoft.com/office/officeart/2005/8/layout/radial4"/>
    <dgm:cxn modelId="{A0DC28D8-760D-41A0-9403-9551434CE637}" type="presOf" srcId="{6148CA3F-74C7-4215-9C54-6611FE7C6A12}" destId="{50A023F7-F886-4760-8250-F365407F1B08}" srcOrd="0" destOrd="0" presId="urn:microsoft.com/office/officeart/2005/8/layout/radial4"/>
    <dgm:cxn modelId="{566169F5-354A-49EA-9B50-4D3E02D9C87D}" type="presOf" srcId="{44933573-757F-4541-9008-960169B4F2BE}" destId="{C1FD9B34-418E-4BBF-9668-32257C618E4C}" srcOrd="0" destOrd="0" presId="urn:microsoft.com/office/officeart/2005/8/layout/radial4"/>
    <dgm:cxn modelId="{983F1FF7-E46D-4341-ABCA-F0C7017ECEA2}" type="presOf" srcId="{74553FDE-46A3-4AAC-A5B8-165B75742093}" destId="{B6DAC2B2-9906-41FE-B2EB-D320A2E2084E}" srcOrd="0" destOrd="0" presId="urn:microsoft.com/office/officeart/2005/8/layout/radial4"/>
    <dgm:cxn modelId="{8FF186AF-BEAE-43B4-A591-8D44D7BEDF66}" type="presParOf" srcId="{67000810-D1C7-42A1-B23D-6E3B957CF744}" destId="{C1FD9B34-418E-4BBF-9668-32257C618E4C}" srcOrd="0" destOrd="0" presId="urn:microsoft.com/office/officeart/2005/8/layout/radial4"/>
    <dgm:cxn modelId="{D366A503-E59A-4434-AD41-26B728BF13F0}" type="presParOf" srcId="{67000810-D1C7-42A1-B23D-6E3B957CF744}" destId="{5D20F59B-2737-415F-9675-21BA041C52FC}" srcOrd="1" destOrd="0" presId="urn:microsoft.com/office/officeart/2005/8/layout/radial4"/>
    <dgm:cxn modelId="{C38D5CF4-0D00-4D80-8192-58062EECFF8B}" type="presParOf" srcId="{67000810-D1C7-42A1-B23D-6E3B957CF744}" destId="{96FE51B5-A198-4B34-A931-40DEAD191ED1}" srcOrd="2" destOrd="0" presId="urn:microsoft.com/office/officeart/2005/8/layout/radial4"/>
    <dgm:cxn modelId="{1054AAA6-FF95-4718-9DD2-9550F212F9DB}" type="presParOf" srcId="{67000810-D1C7-42A1-B23D-6E3B957CF744}" destId="{079C7DD6-B8E2-4A95-BCA2-5713BAF9CA4D}" srcOrd="3" destOrd="0" presId="urn:microsoft.com/office/officeart/2005/8/layout/radial4"/>
    <dgm:cxn modelId="{08EA4EF8-E4D0-48A0-A14B-5B59CB7D46F8}" type="presParOf" srcId="{67000810-D1C7-42A1-B23D-6E3B957CF744}" destId="{50A023F7-F886-4760-8250-F365407F1B08}" srcOrd="4" destOrd="0" presId="urn:microsoft.com/office/officeart/2005/8/layout/radial4"/>
    <dgm:cxn modelId="{EF34F8A3-7DBD-4957-B411-563F4E1CDFD4}" type="presParOf" srcId="{67000810-D1C7-42A1-B23D-6E3B957CF744}" destId="{3D9797A0-AD59-493C-B5FE-DFF43D56BAB7}" srcOrd="5" destOrd="0" presId="urn:microsoft.com/office/officeart/2005/8/layout/radial4"/>
    <dgm:cxn modelId="{0EAEA631-4DCB-4C9C-B35B-160955FE876B}" type="presParOf" srcId="{67000810-D1C7-42A1-B23D-6E3B957CF744}" destId="{B6DAC2B2-9906-41FE-B2EB-D320A2E2084E}" srcOrd="6" destOrd="0" presId="urn:microsoft.com/office/officeart/2005/8/layout/radial4"/>
    <dgm:cxn modelId="{399481CF-FB92-44E9-BF9A-56C0F3AEDE6F}" type="presParOf" srcId="{67000810-D1C7-42A1-B23D-6E3B957CF744}" destId="{83F5D3DD-7319-44E1-B295-0FBA83E0AACD}" srcOrd="7" destOrd="0" presId="urn:microsoft.com/office/officeart/2005/8/layout/radial4"/>
    <dgm:cxn modelId="{6AD02A15-CC6D-4D4D-83E0-38411C89831D}" type="presParOf" srcId="{67000810-D1C7-42A1-B23D-6E3B957CF744}" destId="{F51E13C1-A824-4B49-90E9-3A5CD762C85E}" srcOrd="8" destOrd="0" presId="urn:microsoft.com/office/officeart/2005/8/layout/radial4"/>
    <dgm:cxn modelId="{FF3C9CBB-0F71-49DB-8246-348672C29860}" type="presParOf" srcId="{67000810-D1C7-42A1-B23D-6E3B957CF744}" destId="{239EC653-74F0-4728-AC2D-8D98BACA9465}" srcOrd="9" destOrd="0" presId="urn:microsoft.com/office/officeart/2005/8/layout/radial4"/>
    <dgm:cxn modelId="{2AFACBB3-F32B-4400-B5C5-A02FD651EAF1}" type="presParOf" srcId="{67000810-D1C7-42A1-B23D-6E3B957CF744}" destId="{2930FCCA-5DB4-42BA-BF2E-3BDC818B094B}" srcOrd="10" destOrd="0" presId="urn:microsoft.com/office/officeart/2005/8/layout/radial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2E66A3-A6F2-41E1-94DF-D266FDEF2983}"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CA"/>
        </a:p>
      </dgm:t>
    </dgm:pt>
    <dgm:pt modelId="{44933573-757F-4541-9008-960169B4F2BE}">
      <dgm:prSet phldrT="[Text]" phldr="0"/>
      <dgm:spPr>
        <a:ln>
          <a:noFill/>
        </a:ln>
      </dgm:spPr>
      <dgm:t>
        <a:bodyPr/>
        <a:lstStyle/>
        <a:p>
          <a:r>
            <a:rPr lang="en-CA" dirty="0">
              <a:solidFill>
                <a:schemeClr val="tx1"/>
              </a:solidFill>
              <a:latin typeface="Times New Roman" panose="02020603050405020304" pitchFamily="18" charset="0"/>
              <a:cs typeface="Times New Roman" panose="02020603050405020304" pitchFamily="18" charset="0"/>
            </a:rPr>
            <a:t>Georges</a:t>
          </a:r>
        </a:p>
      </dgm:t>
    </dgm:pt>
    <dgm:pt modelId="{C887E993-FBE0-4BA3-BBAF-CD8A981BFD68}" type="par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51C3AE8-F6C6-45EF-BB13-3D75FA166C6D}" type="sib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182589E7-2913-44A4-B6AF-BECFBDCB4BDF}">
      <dgm:prSet phldrT="[Text]" phldr="0"/>
      <dgm:spPr/>
      <dgm:t>
        <a:bodyPr/>
        <a:lstStyle/>
        <a:p>
          <a:r>
            <a:rPr lang="en-US" dirty="0">
              <a:solidFill>
                <a:schemeClr val="tx1"/>
              </a:solidFill>
              <a:latin typeface="Times New Roman" panose="02020603050405020304" pitchFamily="18" charset="0"/>
              <a:cs typeface="Times New Roman" panose="02020603050405020304" pitchFamily="18" charset="0"/>
            </a:rPr>
            <a:t>1. HDOY</a:t>
          </a:r>
          <a:endParaRPr lang="en-CA" dirty="0">
            <a:solidFill>
              <a:schemeClr val="tx1"/>
            </a:solidFill>
            <a:latin typeface="Times New Roman" panose="02020603050405020304" pitchFamily="18" charset="0"/>
            <a:cs typeface="Times New Roman" panose="02020603050405020304" pitchFamily="18" charset="0"/>
          </a:endParaRPr>
        </a:p>
      </dgm:t>
    </dgm:pt>
    <dgm:pt modelId="{92677A2E-B835-4DFF-9894-E84792B00818}" type="parTrans" cxnId="{7A862F37-49F8-4099-B1BD-2BA58714E61F}">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353483FB-3783-4D54-A7C9-700236AB7A30}" type="sibTrans" cxnId="{7A862F37-49F8-4099-B1BD-2BA58714E61F}">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A489752C-AD6B-4466-9A38-04A5C9F15AEB}">
      <dgm:prSet phldrT="[Text]" phldr="0"/>
      <dgm:spPr/>
      <dgm:t>
        <a:bodyPr/>
        <a:lstStyle/>
        <a:p>
          <a:r>
            <a:rPr lang="en-CA" b="1" i="0" u="none" dirty="0">
              <a:solidFill>
                <a:schemeClr val="tx1"/>
              </a:solidFill>
              <a:latin typeface="Times New Roman" panose="02020603050405020304" pitchFamily="18" charset="0"/>
              <a:cs typeface="Times New Roman" panose="02020603050405020304" pitchFamily="18" charset="0"/>
            </a:rPr>
            <a:t>7. SNOW_OG</a:t>
          </a:r>
          <a:endParaRPr lang="en-CA" dirty="0">
            <a:solidFill>
              <a:schemeClr val="tx1"/>
            </a:solidFill>
            <a:latin typeface="Times New Roman" panose="02020603050405020304" pitchFamily="18" charset="0"/>
            <a:cs typeface="Times New Roman" panose="02020603050405020304" pitchFamily="18" charset="0"/>
          </a:endParaRPr>
        </a:p>
      </dgm:t>
    </dgm:pt>
    <dgm:pt modelId="{C9BC577A-5023-40D2-98FB-79FFCE26121F}" type="parTrans" cxnId="{428B657C-27DF-42AE-9897-ADAA39AC4151}">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844A12E8-E0F9-4AAF-ABED-17D3D4CEA697}" type="sibTrans" cxnId="{428B657C-27DF-42AE-9897-ADAA39AC4151}">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67000810-D1C7-42A1-B23D-6E3B957CF744}" type="pres">
      <dgm:prSet presAssocID="{4D2E66A3-A6F2-41E1-94DF-D266FDEF2983}" presName="cycle" presStyleCnt="0">
        <dgm:presLayoutVars>
          <dgm:chMax val="1"/>
          <dgm:dir/>
          <dgm:animLvl val="ctr"/>
          <dgm:resizeHandles val="exact"/>
        </dgm:presLayoutVars>
      </dgm:prSet>
      <dgm:spPr/>
    </dgm:pt>
    <dgm:pt modelId="{C1FD9B34-418E-4BBF-9668-32257C618E4C}" type="pres">
      <dgm:prSet presAssocID="{44933573-757F-4541-9008-960169B4F2BE}" presName="centerShape" presStyleLbl="node0" presStyleIdx="0" presStyleCnt="1"/>
      <dgm:spPr/>
    </dgm:pt>
    <dgm:pt modelId="{5D20F59B-2737-415F-9675-21BA041C52FC}" type="pres">
      <dgm:prSet presAssocID="{92677A2E-B835-4DFF-9894-E84792B00818}" presName="parTrans" presStyleLbl="bgSibTrans2D1" presStyleIdx="0" presStyleCnt="2"/>
      <dgm:spPr/>
    </dgm:pt>
    <dgm:pt modelId="{96FE51B5-A198-4B34-A931-40DEAD191ED1}" type="pres">
      <dgm:prSet presAssocID="{182589E7-2913-44A4-B6AF-BECFBDCB4BDF}" presName="node" presStyleLbl="node1" presStyleIdx="0" presStyleCnt="2">
        <dgm:presLayoutVars>
          <dgm:bulletEnabled val="1"/>
        </dgm:presLayoutVars>
      </dgm:prSet>
      <dgm:spPr/>
    </dgm:pt>
    <dgm:pt modelId="{8BCA332A-1942-4340-952B-E887C7544A9C}" type="pres">
      <dgm:prSet presAssocID="{C9BC577A-5023-40D2-98FB-79FFCE26121F}" presName="parTrans" presStyleLbl="bgSibTrans2D1" presStyleIdx="1" presStyleCnt="2"/>
      <dgm:spPr/>
    </dgm:pt>
    <dgm:pt modelId="{EF9C6132-CD17-4CA5-957A-E865600EEE86}" type="pres">
      <dgm:prSet presAssocID="{A489752C-AD6B-4466-9A38-04A5C9F15AEB}" presName="node" presStyleLbl="node1" presStyleIdx="1" presStyleCnt="2">
        <dgm:presLayoutVars>
          <dgm:bulletEnabled val="1"/>
        </dgm:presLayoutVars>
      </dgm:prSet>
      <dgm:spPr/>
    </dgm:pt>
  </dgm:ptLst>
  <dgm:cxnLst>
    <dgm:cxn modelId="{FAD7FE1D-BD05-447A-BA86-CF97F87B8604}" type="presOf" srcId="{182589E7-2913-44A4-B6AF-BECFBDCB4BDF}" destId="{96FE51B5-A198-4B34-A931-40DEAD191ED1}" srcOrd="0" destOrd="0" presId="urn:microsoft.com/office/officeart/2005/8/layout/radial4"/>
    <dgm:cxn modelId="{3F7DD52A-BE0F-41FC-8CB6-E0F851342132}" type="presOf" srcId="{C9BC577A-5023-40D2-98FB-79FFCE26121F}" destId="{8BCA332A-1942-4340-952B-E887C7544A9C}" srcOrd="0" destOrd="0" presId="urn:microsoft.com/office/officeart/2005/8/layout/radial4"/>
    <dgm:cxn modelId="{7A862F37-49F8-4099-B1BD-2BA58714E61F}" srcId="{44933573-757F-4541-9008-960169B4F2BE}" destId="{182589E7-2913-44A4-B6AF-BECFBDCB4BDF}" srcOrd="0" destOrd="0" parTransId="{92677A2E-B835-4DFF-9894-E84792B00818}" sibTransId="{353483FB-3783-4D54-A7C9-700236AB7A30}"/>
    <dgm:cxn modelId="{EF129348-36B9-4BC5-B27D-C5BBB6588324}" type="presOf" srcId="{92677A2E-B835-4DFF-9894-E84792B00818}" destId="{5D20F59B-2737-415F-9675-21BA041C52FC}" srcOrd="0" destOrd="0" presId="urn:microsoft.com/office/officeart/2005/8/layout/radial4"/>
    <dgm:cxn modelId="{50870557-9542-4F90-AB8D-294DCC45BE48}" type="presOf" srcId="{4D2E66A3-A6F2-41E1-94DF-D266FDEF2983}" destId="{67000810-D1C7-42A1-B23D-6E3B957CF744}" srcOrd="0" destOrd="0" presId="urn:microsoft.com/office/officeart/2005/8/layout/radial4"/>
    <dgm:cxn modelId="{428B657C-27DF-42AE-9897-ADAA39AC4151}" srcId="{44933573-757F-4541-9008-960169B4F2BE}" destId="{A489752C-AD6B-4466-9A38-04A5C9F15AEB}" srcOrd="1" destOrd="0" parTransId="{C9BC577A-5023-40D2-98FB-79FFCE26121F}" sibTransId="{844A12E8-E0F9-4AAF-ABED-17D3D4CEA697}"/>
    <dgm:cxn modelId="{A3A5B29D-4903-4C85-9CB1-03F53EB93129}" srcId="{4D2E66A3-A6F2-41E1-94DF-D266FDEF2983}" destId="{44933573-757F-4541-9008-960169B4F2BE}" srcOrd="0" destOrd="0" parTransId="{C887E993-FBE0-4BA3-BBAF-CD8A981BFD68}" sibTransId="{051C3AE8-F6C6-45EF-BB13-3D75FA166C6D}"/>
    <dgm:cxn modelId="{566169F5-354A-49EA-9B50-4D3E02D9C87D}" type="presOf" srcId="{44933573-757F-4541-9008-960169B4F2BE}" destId="{C1FD9B34-418E-4BBF-9668-32257C618E4C}" srcOrd="0" destOrd="0" presId="urn:microsoft.com/office/officeart/2005/8/layout/radial4"/>
    <dgm:cxn modelId="{E428ACF9-E303-4573-964F-7BD2E6E9FF4B}" type="presOf" srcId="{A489752C-AD6B-4466-9A38-04A5C9F15AEB}" destId="{EF9C6132-CD17-4CA5-957A-E865600EEE86}" srcOrd="0" destOrd="0" presId="urn:microsoft.com/office/officeart/2005/8/layout/radial4"/>
    <dgm:cxn modelId="{8FF186AF-BEAE-43B4-A591-8D44D7BEDF66}" type="presParOf" srcId="{67000810-D1C7-42A1-B23D-6E3B957CF744}" destId="{C1FD9B34-418E-4BBF-9668-32257C618E4C}" srcOrd="0" destOrd="0" presId="urn:microsoft.com/office/officeart/2005/8/layout/radial4"/>
    <dgm:cxn modelId="{D366A503-E59A-4434-AD41-26B728BF13F0}" type="presParOf" srcId="{67000810-D1C7-42A1-B23D-6E3B957CF744}" destId="{5D20F59B-2737-415F-9675-21BA041C52FC}" srcOrd="1" destOrd="0" presId="urn:microsoft.com/office/officeart/2005/8/layout/radial4"/>
    <dgm:cxn modelId="{C38D5CF4-0D00-4D80-8192-58062EECFF8B}" type="presParOf" srcId="{67000810-D1C7-42A1-B23D-6E3B957CF744}" destId="{96FE51B5-A198-4B34-A931-40DEAD191ED1}" srcOrd="2" destOrd="0" presId="urn:microsoft.com/office/officeart/2005/8/layout/radial4"/>
    <dgm:cxn modelId="{572493CF-C039-49B0-ABB6-1C889E866904}" type="presParOf" srcId="{67000810-D1C7-42A1-B23D-6E3B957CF744}" destId="{8BCA332A-1942-4340-952B-E887C7544A9C}" srcOrd="3" destOrd="0" presId="urn:microsoft.com/office/officeart/2005/8/layout/radial4"/>
    <dgm:cxn modelId="{B1A5E7E7-F0CE-4427-9449-4ACBC40982DD}" type="presParOf" srcId="{67000810-D1C7-42A1-B23D-6E3B957CF744}" destId="{EF9C6132-CD17-4CA5-957A-E865600EEE86}" srcOrd="4" destOrd="0" presId="urn:microsoft.com/office/officeart/2005/8/layout/radial4"/>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2E66A3-A6F2-41E1-94DF-D266FDEF2983}"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CA"/>
        </a:p>
      </dgm:t>
    </dgm:pt>
    <dgm:pt modelId="{44933573-757F-4541-9008-960169B4F2BE}">
      <dgm:prSet phldrT="[Text]" phldr="0"/>
      <dgm:spPr/>
      <dgm:t>
        <a:bodyPr/>
        <a:lstStyle/>
        <a:p>
          <a:r>
            <a:rPr lang="en-CA" dirty="0">
              <a:solidFill>
                <a:schemeClr val="tx1"/>
              </a:solidFill>
              <a:latin typeface="Times New Roman" panose="02020603050405020304" pitchFamily="18" charset="0"/>
              <a:cs typeface="Times New Roman" panose="02020603050405020304" pitchFamily="18" charset="0"/>
            </a:rPr>
            <a:t>Martin</a:t>
          </a:r>
        </a:p>
      </dgm:t>
    </dgm:pt>
    <dgm:pt modelId="{C887E993-FBE0-4BA3-BBAF-CD8A981BFD68}" type="par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51C3AE8-F6C6-45EF-BB13-3D75FA166C6D}" type="sibTrans" cxnId="{A3A5B29D-4903-4C85-9CB1-03F53EB93129}">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182589E7-2913-44A4-B6AF-BECFBDCB4BDF}">
      <dgm:prSet phldrT="[Text]" phldr="0"/>
      <dgm:spPr/>
      <dgm:t>
        <a:bodyPr/>
        <a:lstStyle/>
        <a:p>
          <a:r>
            <a:rPr lang="en-US" dirty="0">
              <a:solidFill>
                <a:schemeClr val="tx1"/>
              </a:solidFill>
              <a:latin typeface="Times New Roman" panose="02020603050405020304" pitchFamily="18" charset="0"/>
              <a:cs typeface="Times New Roman" panose="02020603050405020304" pitchFamily="18" charset="0"/>
            </a:rPr>
            <a:t>1.HDOY</a:t>
          </a:r>
          <a:endParaRPr lang="en-CA" dirty="0">
            <a:solidFill>
              <a:schemeClr val="tx1"/>
            </a:solidFill>
            <a:latin typeface="Times New Roman" panose="02020603050405020304" pitchFamily="18" charset="0"/>
            <a:cs typeface="Times New Roman" panose="02020603050405020304" pitchFamily="18" charset="0"/>
          </a:endParaRPr>
        </a:p>
      </dgm:t>
    </dgm:pt>
    <dgm:pt modelId="{92677A2E-B835-4DFF-9894-E84792B00818}" type="parTrans" cxnId="{7A862F37-49F8-4099-B1BD-2BA58714E61F}">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353483FB-3783-4D54-A7C9-700236AB7A30}" type="sibTrans" cxnId="{7A862F37-49F8-4099-B1BD-2BA58714E61F}">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735EB3A3-CF29-4498-AA66-40E99AE4380B}">
      <dgm:prSet/>
      <dgm:spPr/>
      <dgm:t>
        <a:bodyPr/>
        <a:lstStyle/>
        <a:p>
          <a:pPr>
            <a:buNone/>
          </a:pPr>
          <a:r>
            <a:rPr lang="en-CA" b="1" i="0" u="none" dirty="0">
              <a:solidFill>
                <a:schemeClr val="tx1"/>
              </a:solidFill>
              <a:latin typeface="Times New Roman" panose="02020603050405020304" pitchFamily="18" charset="0"/>
              <a:cs typeface="Times New Roman" panose="02020603050405020304" pitchFamily="18" charset="0"/>
            </a:rPr>
            <a:t>5. T_PRCP</a:t>
          </a:r>
          <a:endParaRPr lang="en-CA" dirty="0">
            <a:solidFill>
              <a:schemeClr val="tx1"/>
            </a:solidFill>
            <a:latin typeface="Times New Roman" panose="02020603050405020304" pitchFamily="18" charset="0"/>
            <a:cs typeface="Times New Roman" panose="02020603050405020304" pitchFamily="18" charset="0"/>
          </a:endParaRPr>
        </a:p>
      </dgm:t>
    </dgm:pt>
    <dgm:pt modelId="{5AE546C4-3925-4839-AA82-A23FC8B98512}" type="parTrans" cxnId="{33B0C781-0A5D-4A09-8362-13898423D2A8}">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75133669-26B6-4EAF-A7A6-7D2A497DCFD8}" type="sibTrans" cxnId="{33B0C781-0A5D-4A09-8362-13898423D2A8}">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5858441-A74C-4834-B5BF-8452F4696763}">
      <dgm:prSet/>
      <dgm:spPr/>
      <dgm:t>
        <a:bodyPr/>
        <a:lstStyle/>
        <a:p>
          <a:pPr>
            <a:buNone/>
          </a:pPr>
          <a:r>
            <a:rPr lang="en-CA" b="1" i="0" u="none" dirty="0">
              <a:solidFill>
                <a:schemeClr val="tx1"/>
              </a:solidFill>
              <a:latin typeface="Times New Roman" panose="02020603050405020304" pitchFamily="18" charset="0"/>
              <a:cs typeface="Times New Roman" panose="02020603050405020304" pitchFamily="18" charset="0"/>
            </a:rPr>
            <a:t>6.T_SNOW</a:t>
          </a:r>
          <a:endParaRPr lang="en-CA" dirty="0">
            <a:solidFill>
              <a:schemeClr val="tx1"/>
            </a:solidFill>
            <a:latin typeface="Times New Roman" panose="02020603050405020304" pitchFamily="18" charset="0"/>
            <a:cs typeface="Times New Roman" panose="02020603050405020304" pitchFamily="18" charset="0"/>
          </a:endParaRPr>
        </a:p>
      </dgm:t>
    </dgm:pt>
    <dgm:pt modelId="{BB6888D0-406C-4D06-A008-90E8B9ED9723}" type="parTrans" cxnId="{526D4A6D-8949-4DA2-9F45-A1C0FD1BBE05}">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1B0CA7C3-08C6-492A-9CCB-363AE8377231}" type="sibTrans" cxnId="{526D4A6D-8949-4DA2-9F45-A1C0FD1BBE05}">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6148CA3F-74C7-4215-9C54-6611FE7C6A12}">
      <dgm:prSet phldrT="[Text]" phldr="0"/>
      <dgm:spPr/>
      <dgm:t>
        <a:bodyPr/>
        <a:lstStyle/>
        <a:p>
          <a:r>
            <a:rPr lang="en-US" dirty="0">
              <a:solidFill>
                <a:schemeClr val="tx1"/>
              </a:solidFill>
              <a:latin typeface="Times New Roman" panose="02020603050405020304" pitchFamily="18" charset="0"/>
              <a:cs typeface="Times New Roman" panose="02020603050405020304" pitchFamily="18" charset="0"/>
            </a:rPr>
            <a:t>2.Min Temp</a:t>
          </a:r>
          <a:endParaRPr lang="en-CA" dirty="0">
            <a:solidFill>
              <a:schemeClr val="tx1"/>
            </a:solidFill>
            <a:latin typeface="Times New Roman" panose="02020603050405020304" pitchFamily="18" charset="0"/>
            <a:cs typeface="Times New Roman" panose="02020603050405020304" pitchFamily="18" charset="0"/>
          </a:endParaRPr>
        </a:p>
      </dgm:t>
    </dgm:pt>
    <dgm:pt modelId="{010020EF-8345-4499-A4C2-3045CC7EA7B3}" type="parTrans" cxnId="{D81A9125-8B3D-4446-A06E-9A27752EB91B}">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0C1F0994-0556-459C-B366-2B0B84E48BF7}" type="sibTrans" cxnId="{D81A9125-8B3D-4446-A06E-9A27752EB91B}">
      <dgm:prSet/>
      <dgm:spPr/>
      <dgm:t>
        <a:bodyPr/>
        <a:lstStyle/>
        <a:p>
          <a:endParaRPr lang="en-CA">
            <a:solidFill>
              <a:schemeClr val="tx1"/>
            </a:solidFill>
            <a:latin typeface="Times New Roman" panose="02020603050405020304" pitchFamily="18" charset="0"/>
            <a:cs typeface="Times New Roman" panose="02020603050405020304" pitchFamily="18" charset="0"/>
          </a:endParaRPr>
        </a:p>
      </dgm:t>
    </dgm:pt>
    <dgm:pt modelId="{67000810-D1C7-42A1-B23D-6E3B957CF744}" type="pres">
      <dgm:prSet presAssocID="{4D2E66A3-A6F2-41E1-94DF-D266FDEF2983}" presName="cycle" presStyleCnt="0">
        <dgm:presLayoutVars>
          <dgm:chMax val="1"/>
          <dgm:dir/>
          <dgm:animLvl val="ctr"/>
          <dgm:resizeHandles val="exact"/>
        </dgm:presLayoutVars>
      </dgm:prSet>
      <dgm:spPr/>
    </dgm:pt>
    <dgm:pt modelId="{C1FD9B34-418E-4BBF-9668-32257C618E4C}" type="pres">
      <dgm:prSet presAssocID="{44933573-757F-4541-9008-960169B4F2BE}" presName="centerShape" presStyleLbl="node0" presStyleIdx="0" presStyleCnt="1"/>
      <dgm:spPr/>
    </dgm:pt>
    <dgm:pt modelId="{5D20F59B-2737-415F-9675-21BA041C52FC}" type="pres">
      <dgm:prSet presAssocID="{92677A2E-B835-4DFF-9894-E84792B00818}" presName="parTrans" presStyleLbl="bgSibTrans2D1" presStyleIdx="0" presStyleCnt="4"/>
      <dgm:spPr/>
    </dgm:pt>
    <dgm:pt modelId="{96FE51B5-A198-4B34-A931-40DEAD191ED1}" type="pres">
      <dgm:prSet presAssocID="{182589E7-2913-44A4-B6AF-BECFBDCB4BDF}" presName="node" presStyleLbl="node1" presStyleIdx="0" presStyleCnt="4">
        <dgm:presLayoutVars>
          <dgm:bulletEnabled val="1"/>
        </dgm:presLayoutVars>
      </dgm:prSet>
      <dgm:spPr/>
    </dgm:pt>
    <dgm:pt modelId="{079C7DD6-B8E2-4A95-BCA2-5713BAF9CA4D}" type="pres">
      <dgm:prSet presAssocID="{010020EF-8345-4499-A4C2-3045CC7EA7B3}" presName="parTrans" presStyleLbl="bgSibTrans2D1" presStyleIdx="1" presStyleCnt="4"/>
      <dgm:spPr/>
    </dgm:pt>
    <dgm:pt modelId="{50A023F7-F886-4760-8250-F365407F1B08}" type="pres">
      <dgm:prSet presAssocID="{6148CA3F-74C7-4215-9C54-6611FE7C6A12}" presName="node" presStyleLbl="node1" presStyleIdx="1" presStyleCnt="4">
        <dgm:presLayoutVars>
          <dgm:bulletEnabled val="1"/>
        </dgm:presLayoutVars>
      </dgm:prSet>
      <dgm:spPr/>
    </dgm:pt>
    <dgm:pt modelId="{83F5D3DD-7319-44E1-B295-0FBA83E0AACD}" type="pres">
      <dgm:prSet presAssocID="{5AE546C4-3925-4839-AA82-A23FC8B98512}" presName="parTrans" presStyleLbl="bgSibTrans2D1" presStyleIdx="2" presStyleCnt="4"/>
      <dgm:spPr/>
    </dgm:pt>
    <dgm:pt modelId="{F51E13C1-A824-4B49-90E9-3A5CD762C85E}" type="pres">
      <dgm:prSet presAssocID="{735EB3A3-CF29-4498-AA66-40E99AE4380B}" presName="node" presStyleLbl="node1" presStyleIdx="2" presStyleCnt="4">
        <dgm:presLayoutVars>
          <dgm:bulletEnabled val="1"/>
        </dgm:presLayoutVars>
      </dgm:prSet>
      <dgm:spPr/>
    </dgm:pt>
    <dgm:pt modelId="{239EC653-74F0-4728-AC2D-8D98BACA9465}" type="pres">
      <dgm:prSet presAssocID="{BB6888D0-406C-4D06-A008-90E8B9ED9723}" presName="parTrans" presStyleLbl="bgSibTrans2D1" presStyleIdx="3" presStyleCnt="4"/>
      <dgm:spPr/>
    </dgm:pt>
    <dgm:pt modelId="{2930FCCA-5DB4-42BA-BF2E-3BDC818B094B}" type="pres">
      <dgm:prSet presAssocID="{05858441-A74C-4834-B5BF-8452F4696763}" presName="node" presStyleLbl="node1" presStyleIdx="3" presStyleCnt="4">
        <dgm:presLayoutVars>
          <dgm:bulletEnabled val="1"/>
        </dgm:presLayoutVars>
      </dgm:prSet>
      <dgm:spPr/>
    </dgm:pt>
  </dgm:ptLst>
  <dgm:cxnLst>
    <dgm:cxn modelId="{FAD7FE1D-BD05-447A-BA86-CF97F87B8604}" type="presOf" srcId="{182589E7-2913-44A4-B6AF-BECFBDCB4BDF}" destId="{96FE51B5-A198-4B34-A931-40DEAD191ED1}" srcOrd="0" destOrd="0" presId="urn:microsoft.com/office/officeart/2005/8/layout/radial4"/>
    <dgm:cxn modelId="{37080E22-F819-48EF-A157-10851C8C0A5E}" type="presOf" srcId="{010020EF-8345-4499-A4C2-3045CC7EA7B3}" destId="{079C7DD6-B8E2-4A95-BCA2-5713BAF9CA4D}" srcOrd="0" destOrd="0" presId="urn:microsoft.com/office/officeart/2005/8/layout/radial4"/>
    <dgm:cxn modelId="{92105124-64EE-4E86-843A-DED440C27F71}" type="presOf" srcId="{BB6888D0-406C-4D06-A008-90E8B9ED9723}" destId="{239EC653-74F0-4728-AC2D-8D98BACA9465}" srcOrd="0" destOrd="0" presId="urn:microsoft.com/office/officeart/2005/8/layout/radial4"/>
    <dgm:cxn modelId="{D81A9125-8B3D-4446-A06E-9A27752EB91B}" srcId="{44933573-757F-4541-9008-960169B4F2BE}" destId="{6148CA3F-74C7-4215-9C54-6611FE7C6A12}" srcOrd="1" destOrd="0" parTransId="{010020EF-8345-4499-A4C2-3045CC7EA7B3}" sibTransId="{0C1F0994-0556-459C-B366-2B0B84E48BF7}"/>
    <dgm:cxn modelId="{7A862F37-49F8-4099-B1BD-2BA58714E61F}" srcId="{44933573-757F-4541-9008-960169B4F2BE}" destId="{182589E7-2913-44A4-B6AF-BECFBDCB4BDF}" srcOrd="0" destOrd="0" parTransId="{92677A2E-B835-4DFF-9894-E84792B00818}" sibTransId="{353483FB-3783-4D54-A7C9-700236AB7A30}"/>
    <dgm:cxn modelId="{C5550B45-BAA8-4A46-BB60-81480BF9542B}" type="presOf" srcId="{05858441-A74C-4834-B5BF-8452F4696763}" destId="{2930FCCA-5DB4-42BA-BF2E-3BDC818B094B}" srcOrd="0" destOrd="0" presId="urn:microsoft.com/office/officeart/2005/8/layout/radial4"/>
    <dgm:cxn modelId="{EF129348-36B9-4BC5-B27D-C5BBB6588324}" type="presOf" srcId="{92677A2E-B835-4DFF-9894-E84792B00818}" destId="{5D20F59B-2737-415F-9675-21BA041C52FC}" srcOrd="0" destOrd="0" presId="urn:microsoft.com/office/officeart/2005/8/layout/radial4"/>
    <dgm:cxn modelId="{526D4A6D-8949-4DA2-9F45-A1C0FD1BBE05}" srcId="{44933573-757F-4541-9008-960169B4F2BE}" destId="{05858441-A74C-4834-B5BF-8452F4696763}" srcOrd="3" destOrd="0" parTransId="{BB6888D0-406C-4D06-A008-90E8B9ED9723}" sibTransId="{1B0CA7C3-08C6-492A-9CCB-363AE8377231}"/>
    <dgm:cxn modelId="{50870557-9542-4F90-AB8D-294DCC45BE48}" type="presOf" srcId="{4D2E66A3-A6F2-41E1-94DF-D266FDEF2983}" destId="{67000810-D1C7-42A1-B23D-6E3B957CF744}" srcOrd="0" destOrd="0" presId="urn:microsoft.com/office/officeart/2005/8/layout/radial4"/>
    <dgm:cxn modelId="{33B0C781-0A5D-4A09-8362-13898423D2A8}" srcId="{44933573-757F-4541-9008-960169B4F2BE}" destId="{735EB3A3-CF29-4498-AA66-40E99AE4380B}" srcOrd="2" destOrd="0" parTransId="{5AE546C4-3925-4839-AA82-A23FC8B98512}" sibTransId="{75133669-26B6-4EAF-A7A6-7D2A497DCFD8}"/>
    <dgm:cxn modelId="{A3A5B29D-4903-4C85-9CB1-03F53EB93129}" srcId="{4D2E66A3-A6F2-41E1-94DF-D266FDEF2983}" destId="{44933573-757F-4541-9008-960169B4F2BE}" srcOrd="0" destOrd="0" parTransId="{C887E993-FBE0-4BA3-BBAF-CD8A981BFD68}" sibTransId="{051C3AE8-F6C6-45EF-BB13-3D75FA166C6D}"/>
    <dgm:cxn modelId="{07885AAF-3FDE-4E8B-A2BD-657760811206}" type="presOf" srcId="{5AE546C4-3925-4839-AA82-A23FC8B98512}" destId="{83F5D3DD-7319-44E1-B295-0FBA83E0AACD}" srcOrd="0" destOrd="0" presId="urn:microsoft.com/office/officeart/2005/8/layout/radial4"/>
    <dgm:cxn modelId="{802743B7-9F21-4A20-A633-A27EFF5AA03E}" type="presOf" srcId="{735EB3A3-CF29-4498-AA66-40E99AE4380B}" destId="{F51E13C1-A824-4B49-90E9-3A5CD762C85E}" srcOrd="0" destOrd="0" presId="urn:microsoft.com/office/officeart/2005/8/layout/radial4"/>
    <dgm:cxn modelId="{A0DC28D8-760D-41A0-9403-9551434CE637}" type="presOf" srcId="{6148CA3F-74C7-4215-9C54-6611FE7C6A12}" destId="{50A023F7-F886-4760-8250-F365407F1B08}" srcOrd="0" destOrd="0" presId="urn:microsoft.com/office/officeart/2005/8/layout/radial4"/>
    <dgm:cxn modelId="{566169F5-354A-49EA-9B50-4D3E02D9C87D}" type="presOf" srcId="{44933573-757F-4541-9008-960169B4F2BE}" destId="{C1FD9B34-418E-4BBF-9668-32257C618E4C}" srcOrd="0" destOrd="0" presId="urn:microsoft.com/office/officeart/2005/8/layout/radial4"/>
    <dgm:cxn modelId="{8FF186AF-BEAE-43B4-A591-8D44D7BEDF66}" type="presParOf" srcId="{67000810-D1C7-42A1-B23D-6E3B957CF744}" destId="{C1FD9B34-418E-4BBF-9668-32257C618E4C}" srcOrd="0" destOrd="0" presId="urn:microsoft.com/office/officeart/2005/8/layout/radial4"/>
    <dgm:cxn modelId="{D366A503-E59A-4434-AD41-26B728BF13F0}" type="presParOf" srcId="{67000810-D1C7-42A1-B23D-6E3B957CF744}" destId="{5D20F59B-2737-415F-9675-21BA041C52FC}" srcOrd="1" destOrd="0" presId="urn:microsoft.com/office/officeart/2005/8/layout/radial4"/>
    <dgm:cxn modelId="{C38D5CF4-0D00-4D80-8192-58062EECFF8B}" type="presParOf" srcId="{67000810-D1C7-42A1-B23D-6E3B957CF744}" destId="{96FE51B5-A198-4B34-A931-40DEAD191ED1}" srcOrd="2" destOrd="0" presId="urn:microsoft.com/office/officeart/2005/8/layout/radial4"/>
    <dgm:cxn modelId="{1054AAA6-FF95-4718-9DD2-9550F212F9DB}" type="presParOf" srcId="{67000810-D1C7-42A1-B23D-6E3B957CF744}" destId="{079C7DD6-B8E2-4A95-BCA2-5713BAF9CA4D}" srcOrd="3" destOrd="0" presId="urn:microsoft.com/office/officeart/2005/8/layout/radial4"/>
    <dgm:cxn modelId="{08EA4EF8-E4D0-48A0-A14B-5B59CB7D46F8}" type="presParOf" srcId="{67000810-D1C7-42A1-B23D-6E3B957CF744}" destId="{50A023F7-F886-4760-8250-F365407F1B08}" srcOrd="4" destOrd="0" presId="urn:microsoft.com/office/officeart/2005/8/layout/radial4"/>
    <dgm:cxn modelId="{399481CF-FB92-44E9-BF9A-56C0F3AEDE6F}" type="presParOf" srcId="{67000810-D1C7-42A1-B23D-6E3B957CF744}" destId="{83F5D3DD-7319-44E1-B295-0FBA83E0AACD}" srcOrd="5" destOrd="0" presId="urn:microsoft.com/office/officeart/2005/8/layout/radial4"/>
    <dgm:cxn modelId="{6AD02A15-CC6D-4D4D-83E0-38411C89831D}" type="presParOf" srcId="{67000810-D1C7-42A1-B23D-6E3B957CF744}" destId="{F51E13C1-A824-4B49-90E9-3A5CD762C85E}" srcOrd="6" destOrd="0" presId="urn:microsoft.com/office/officeart/2005/8/layout/radial4"/>
    <dgm:cxn modelId="{FF3C9CBB-0F71-49DB-8246-348672C29860}" type="presParOf" srcId="{67000810-D1C7-42A1-B23D-6E3B957CF744}" destId="{239EC653-74F0-4728-AC2D-8D98BACA9465}" srcOrd="7" destOrd="0" presId="urn:microsoft.com/office/officeart/2005/8/layout/radial4"/>
    <dgm:cxn modelId="{2AFACBB3-F32B-4400-B5C5-A02FD651EAF1}" type="presParOf" srcId="{67000810-D1C7-42A1-B23D-6E3B957CF744}" destId="{2930FCCA-5DB4-42BA-BF2E-3BDC818B094B}" srcOrd="8" destOrd="0" presId="urn:microsoft.com/office/officeart/2005/8/layout/radial4"/>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36ED0-37DF-4DB2-A116-7857820B5455}">
      <dsp:nvSpPr>
        <dsp:cNvPr id="0" name=""/>
        <dsp:cNvSpPr/>
      </dsp:nvSpPr>
      <dsp:spPr>
        <a:xfrm>
          <a:off x="1144182" y="2672"/>
          <a:ext cx="1497979" cy="67751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latin typeface="Arial" panose="020B0604020202020204" pitchFamily="34" charset="0"/>
              <a:ea typeface="Times New Roman" panose="02020603050405020304" pitchFamily="18" charset="0"/>
            </a:rPr>
            <a:t>Water Level </a:t>
          </a:r>
          <a:endParaRPr lang="en-CA" sz="1900" kern="1200" dirty="0"/>
        </a:p>
      </dsp:txBody>
      <dsp:txXfrm>
        <a:off x="1144182" y="2672"/>
        <a:ext cx="1497979" cy="677512"/>
      </dsp:txXfrm>
    </dsp:sp>
    <dsp:sp modelId="{9D1EDE79-A7BF-4E41-9978-FE3A8B4266CF}">
      <dsp:nvSpPr>
        <dsp:cNvPr id="0" name=""/>
        <dsp:cNvSpPr/>
      </dsp:nvSpPr>
      <dsp:spPr>
        <a:xfrm>
          <a:off x="406371" y="2672"/>
          <a:ext cx="670737" cy="677512"/>
        </a:xfrm>
        <a:prstGeom prst="rect">
          <a:avLst/>
        </a:prstGeom>
        <a:blipFill>
          <a:blip xmlns:r="http://schemas.openxmlformats.org/officeDocument/2006/relationships" r:embed="rId1"/>
          <a:srcRect/>
          <a:stretch>
            <a:fillRect t="-16000" b="-1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69C7D-C51F-4B61-A29E-777AA6DDA215}">
      <dsp:nvSpPr>
        <dsp:cNvPr id="0" name=""/>
        <dsp:cNvSpPr/>
      </dsp:nvSpPr>
      <dsp:spPr>
        <a:xfrm>
          <a:off x="406371" y="791974"/>
          <a:ext cx="1497979" cy="677512"/>
        </a:xfrm>
        <a:prstGeom prst="rect">
          <a:avLst/>
        </a:prstGeom>
        <a:solidFill>
          <a:schemeClr val="accent4">
            <a:hueOff val="1099990"/>
            <a:satOff val="-4867"/>
            <a:lumOff val="-81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ea typeface="Times New Roman" panose="02020603050405020304" pitchFamily="18" charset="0"/>
            </a:rPr>
            <a:t>seasonality </a:t>
          </a:r>
          <a:endParaRPr lang="en-CA" sz="1900" kern="1200" dirty="0"/>
        </a:p>
      </dsp:txBody>
      <dsp:txXfrm>
        <a:off x="406371" y="791974"/>
        <a:ext cx="1497979" cy="677512"/>
      </dsp:txXfrm>
    </dsp:sp>
    <dsp:sp modelId="{65A0988C-0309-4508-9282-87A489E32057}">
      <dsp:nvSpPr>
        <dsp:cNvPr id="0" name=""/>
        <dsp:cNvSpPr/>
      </dsp:nvSpPr>
      <dsp:spPr>
        <a:xfrm>
          <a:off x="1971425" y="791974"/>
          <a:ext cx="670737" cy="677512"/>
        </a:xfrm>
        <a:prstGeom prst="rect">
          <a:avLst/>
        </a:prstGeom>
        <a:blipFill>
          <a:blip xmlns:r="http://schemas.openxmlformats.org/officeDocument/2006/relationships" r:embed="rId2"/>
          <a:srcRect/>
          <a:stretch>
            <a:fillRect l="-56000" r="-5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27BB16-4228-474C-854E-DC907FBA704C}">
      <dsp:nvSpPr>
        <dsp:cNvPr id="0" name=""/>
        <dsp:cNvSpPr/>
      </dsp:nvSpPr>
      <dsp:spPr>
        <a:xfrm>
          <a:off x="1144182" y="1581275"/>
          <a:ext cx="1497979" cy="677512"/>
        </a:xfrm>
        <a:prstGeom prst="rect">
          <a:avLst/>
        </a:prstGeom>
        <a:solidFill>
          <a:schemeClr val="accent4">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ea typeface="Times New Roman" panose="02020603050405020304" pitchFamily="18" charset="0"/>
            </a:rPr>
            <a:t>temperature</a:t>
          </a:r>
          <a:endParaRPr lang="en-CA" sz="1900" kern="1200" dirty="0"/>
        </a:p>
      </dsp:txBody>
      <dsp:txXfrm>
        <a:off x="1144182" y="1581275"/>
        <a:ext cx="1497979" cy="677512"/>
      </dsp:txXfrm>
    </dsp:sp>
    <dsp:sp modelId="{1044ADA6-699A-4B26-83CF-8F009C295CC6}">
      <dsp:nvSpPr>
        <dsp:cNvPr id="0" name=""/>
        <dsp:cNvSpPr/>
      </dsp:nvSpPr>
      <dsp:spPr>
        <a:xfrm>
          <a:off x="406371" y="1581275"/>
          <a:ext cx="670737" cy="677512"/>
        </a:xfrm>
        <a:prstGeom prst="rect">
          <a:avLst/>
        </a:prstGeom>
        <a:blipFill>
          <a:blip xmlns:r="http://schemas.openxmlformats.org/officeDocument/2006/relationships" r:embed="rId3"/>
          <a:srcRect/>
          <a:stretch>
            <a:fillRect t="-16000" b="-1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AF41-1C46-4717-BC7E-C93281BC187B}">
      <dsp:nvSpPr>
        <dsp:cNvPr id="0" name=""/>
        <dsp:cNvSpPr/>
      </dsp:nvSpPr>
      <dsp:spPr>
        <a:xfrm>
          <a:off x="406371" y="2370577"/>
          <a:ext cx="1497979" cy="677512"/>
        </a:xfrm>
        <a:prstGeom prst="rect">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ea typeface="Times New Roman" panose="02020603050405020304" pitchFamily="18" charset="0"/>
            </a:rPr>
            <a:t> snow</a:t>
          </a:r>
          <a:endParaRPr lang="en-CA" sz="1900" kern="1200" dirty="0"/>
        </a:p>
      </dsp:txBody>
      <dsp:txXfrm>
        <a:off x="406371" y="2370577"/>
        <a:ext cx="1497979" cy="677512"/>
      </dsp:txXfrm>
    </dsp:sp>
    <dsp:sp modelId="{948D93FD-E031-4F1F-B294-03CF386FF1FA}">
      <dsp:nvSpPr>
        <dsp:cNvPr id="0" name=""/>
        <dsp:cNvSpPr/>
      </dsp:nvSpPr>
      <dsp:spPr>
        <a:xfrm>
          <a:off x="1971425" y="2370577"/>
          <a:ext cx="670737" cy="677512"/>
        </a:xfrm>
        <a:prstGeom prst="rect">
          <a:avLst/>
        </a:prstGeom>
        <a:blipFill>
          <a:blip xmlns:r="http://schemas.openxmlformats.org/officeDocument/2006/relationships" r:embed="rId4"/>
          <a:srcRect/>
          <a:stretch>
            <a:fillRect l="-1000" r="-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F9094-FF1C-4936-8A3A-C74C2BAD7EB1}">
      <dsp:nvSpPr>
        <dsp:cNvPr id="0" name=""/>
        <dsp:cNvSpPr/>
      </dsp:nvSpPr>
      <dsp:spPr>
        <a:xfrm>
          <a:off x="1144182" y="3159879"/>
          <a:ext cx="1497979" cy="677512"/>
        </a:xfrm>
        <a:prstGeom prst="rect">
          <a:avLst/>
        </a:prstGeom>
        <a:solidFill>
          <a:schemeClr val="accent4">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ea typeface="Times New Roman" panose="02020603050405020304" pitchFamily="18" charset="0"/>
            </a:rPr>
            <a:t> radiation</a:t>
          </a:r>
          <a:endParaRPr lang="en-CA" sz="1900" kern="1200" dirty="0"/>
        </a:p>
      </dsp:txBody>
      <dsp:txXfrm>
        <a:off x="1144182" y="3159879"/>
        <a:ext cx="1497979" cy="677512"/>
      </dsp:txXfrm>
    </dsp:sp>
    <dsp:sp modelId="{C0AA7830-F717-4EC3-A787-293E234C34DC}">
      <dsp:nvSpPr>
        <dsp:cNvPr id="0" name=""/>
        <dsp:cNvSpPr/>
      </dsp:nvSpPr>
      <dsp:spPr>
        <a:xfrm>
          <a:off x="406371" y="3159879"/>
          <a:ext cx="670737" cy="677512"/>
        </a:xfrm>
        <a:prstGeom prst="rect">
          <a:avLst/>
        </a:prstGeom>
        <a:blipFill>
          <a:blip xmlns:r="http://schemas.openxmlformats.org/officeDocument/2006/relationships" r:embed="rId5"/>
          <a:srcRect/>
          <a:stretch>
            <a:fillRect l="-14000" r="-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10420-5391-426C-BFA5-7AEFFC297F7D}">
      <dsp:nvSpPr>
        <dsp:cNvPr id="0" name=""/>
        <dsp:cNvSpPr/>
      </dsp:nvSpPr>
      <dsp:spPr>
        <a:xfrm>
          <a:off x="406371" y="3949180"/>
          <a:ext cx="1497979" cy="677512"/>
        </a:xfrm>
        <a:prstGeom prst="rect">
          <a:avLst/>
        </a:prstGeom>
        <a:solidFill>
          <a:schemeClr val="accent4">
            <a:hueOff val="5499947"/>
            <a:satOff val="-24335"/>
            <a:lumOff val="-40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ea typeface="Times New Roman" panose="02020603050405020304" pitchFamily="18" charset="0"/>
            </a:rPr>
            <a:t> wind </a:t>
          </a:r>
          <a:endParaRPr lang="en-CA" sz="1900" kern="1200" dirty="0"/>
        </a:p>
      </dsp:txBody>
      <dsp:txXfrm>
        <a:off x="406371" y="3949180"/>
        <a:ext cx="1497979" cy="677512"/>
      </dsp:txXfrm>
    </dsp:sp>
    <dsp:sp modelId="{2EE3962E-B1A2-459E-ABA7-5F23AB7CDBAB}">
      <dsp:nvSpPr>
        <dsp:cNvPr id="0" name=""/>
        <dsp:cNvSpPr/>
      </dsp:nvSpPr>
      <dsp:spPr>
        <a:xfrm>
          <a:off x="1971425" y="3949180"/>
          <a:ext cx="670737" cy="677512"/>
        </a:xfrm>
        <a:prstGeom prst="rect">
          <a:avLst/>
        </a:prstGeom>
        <a:blipFill>
          <a:blip xmlns:r="http://schemas.openxmlformats.org/officeDocument/2006/relationships" r:embed="rId6"/>
          <a:srcRect/>
          <a:stretch>
            <a:fillRect l="-26000" r="-2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FD59-F0AA-4B1C-BA5A-73B7B6D060E1}">
      <dsp:nvSpPr>
        <dsp:cNvPr id="0" name=""/>
        <dsp:cNvSpPr/>
      </dsp:nvSpPr>
      <dsp:spPr>
        <a:xfrm>
          <a:off x="1144182" y="4738482"/>
          <a:ext cx="1497979" cy="677512"/>
        </a:xfrm>
        <a:prstGeom prst="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ea typeface="Times New Roman" panose="02020603050405020304" pitchFamily="18" charset="0"/>
            </a:rPr>
            <a:t>precipitation</a:t>
          </a:r>
          <a:endParaRPr lang="en-CA" sz="1900" kern="1200" dirty="0"/>
        </a:p>
      </dsp:txBody>
      <dsp:txXfrm>
        <a:off x="1144182" y="4738482"/>
        <a:ext cx="1497979" cy="677512"/>
      </dsp:txXfrm>
    </dsp:sp>
    <dsp:sp modelId="{EF53EF38-072B-4EBA-84A4-4A0835C233F1}">
      <dsp:nvSpPr>
        <dsp:cNvPr id="0" name=""/>
        <dsp:cNvSpPr/>
      </dsp:nvSpPr>
      <dsp:spPr>
        <a:xfrm>
          <a:off x="406371" y="4738482"/>
          <a:ext cx="670737" cy="677512"/>
        </a:xfrm>
        <a:prstGeom prst="rect">
          <a:avLst/>
        </a:prstGeom>
        <a:blipFill>
          <a:blip xmlns:r="http://schemas.openxmlformats.org/officeDocument/2006/relationships" r:embed="rId7"/>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D9B34-418E-4BBF-9668-32257C618E4C}">
      <dsp:nvSpPr>
        <dsp:cNvPr id="0" name=""/>
        <dsp:cNvSpPr/>
      </dsp:nvSpPr>
      <dsp:spPr>
        <a:xfrm>
          <a:off x="2185548" y="2428555"/>
          <a:ext cx="1440385" cy="1440385"/>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0" kern="1200" dirty="0">
              <a:solidFill>
                <a:schemeClr val="tx1"/>
              </a:solidFill>
              <a:latin typeface="Arial" panose="020B0604020202020204" pitchFamily="34" charset="0"/>
              <a:cs typeface="Arial" panose="020B0604020202020204" pitchFamily="34" charset="0"/>
            </a:rPr>
            <a:t>BW%</a:t>
          </a:r>
          <a:endParaRPr lang="en-CA" sz="3000" b="0" kern="1200" dirty="0">
            <a:solidFill>
              <a:schemeClr val="tx1"/>
            </a:solidFill>
            <a:latin typeface="Arial" panose="020B0604020202020204" pitchFamily="34" charset="0"/>
            <a:cs typeface="Arial" panose="020B0604020202020204" pitchFamily="34" charset="0"/>
          </a:endParaRPr>
        </a:p>
      </dsp:txBody>
      <dsp:txXfrm>
        <a:off x="2396487" y="2639494"/>
        <a:ext cx="1018507" cy="1018507"/>
      </dsp:txXfrm>
    </dsp:sp>
    <dsp:sp modelId="{5D20F59B-2737-415F-9675-21BA041C52FC}">
      <dsp:nvSpPr>
        <dsp:cNvPr id="0" name=""/>
        <dsp:cNvSpPr/>
      </dsp:nvSpPr>
      <dsp:spPr>
        <a:xfrm rot="10800000">
          <a:off x="505717" y="2943493"/>
          <a:ext cx="1587440" cy="41050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FE51B5-A198-4B34-A931-40DEAD191ED1}">
      <dsp:nvSpPr>
        <dsp:cNvPr id="0" name=""/>
        <dsp:cNvSpPr/>
      </dsp:nvSpPr>
      <dsp:spPr>
        <a:xfrm>
          <a:off x="1583" y="2745440"/>
          <a:ext cx="1008269" cy="80661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Arial" panose="020B0604020202020204" pitchFamily="34" charset="0"/>
              <a:cs typeface="Arial" panose="020B0604020202020204" pitchFamily="34" charset="0"/>
            </a:rPr>
            <a:t>1.HDOY</a:t>
          </a:r>
          <a:endParaRPr lang="en-CA" sz="1100" b="0" kern="1200" dirty="0">
            <a:solidFill>
              <a:schemeClr val="tx1"/>
            </a:solidFill>
            <a:latin typeface="Arial" panose="020B0604020202020204" pitchFamily="34" charset="0"/>
            <a:cs typeface="Arial" panose="020B0604020202020204" pitchFamily="34" charset="0"/>
          </a:endParaRPr>
        </a:p>
      </dsp:txBody>
      <dsp:txXfrm>
        <a:off x="25208" y="2769065"/>
        <a:ext cx="961019" cy="759365"/>
      </dsp:txXfrm>
    </dsp:sp>
    <dsp:sp modelId="{079C7DD6-B8E2-4A95-BCA2-5713BAF9CA4D}">
      <dsp:nvSpPr>
        <dsp:cNvPr id="0" name=""/>
        <dsp:cNvSpPr/>
      </dsp:nvSpPr>
      <dsp:spPr>
        <a:xfrm rot="12600000">
          <a:off x="720921" y="2140341"/>
          <a:ext cx="1587440" cy="410509"/>
        </a:xfrm>
        <a:prstGeom prst="leftArrow">
          <a:avLst>
            <a:gd name="adj1" fmla="val 60000"/>
            <a:gd name="adj2" fmla="val 50000"/>
          </a:avLst>
        </a:prstGeom>
        <a:solidFill>
          <a:schemeClr val="accent3">
            <a:hueOff val="686194"/>
            <a:satOff val="4119"/>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A023F7-F886-4760-8250-F365407F1B08}">
      <dsp:nvSpPr>
        <dsp:cNvPr id="0" name=""/>
        <dsp:cNvSpPr/>
      </dsp:nvSpPr>
      <dsp:spPr>
        <a:xfrm>
          <a:off x="323125" y="1545428"/>
          <a:ext cx="1008269" cy="806615"/>
        </a:xfrm>
        <a:prstGeom prst="roundRect">
          <a:avLst>
            <a:gd name="adj" fmla="val 10000"/>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Arial" panose="020B0604020202020204" pitchFamily="34" charset="0"/>
              <a:cs typeface="Arial" panose="020B0604020202020204" pitchFamily="34" charset="0"/>
            </a:rPr>
            <a:t>2.Min Temp</a:t>
          </a:r>
          <a:endParaRPr lang="en-CA" sz="1100" b="0" kern="1200" dirty="0">
            <a:solidFill>
              <a:schemeClr val="tx1"/>
            </a:solidFill>
            <a:latin typeface="Arial" panose="020B0604020202020204" pitchFamily="34" charset="0"/>
            <a:cs typeface="Arial" panose="020B0604020202020204" pitchFamily="34" charset="0"/>
          </a:endParaRPr>
        </a:p>
      </dsp:txBody>
      <dsp:txXfrm>
        <a:off x="346750" y="1569053"/>
        <a:ext cx="961019" cy="759365"/>
      </dsp:txXfrm>
    </dsp:sp>
    <dsp:sp modelId="{8BCA332A-1942-4340-952B-E887C7544A9C}">
      <dsp:nvSpPr>
        <dsp:cNvPr id="0" name=""/>
        <dsp:cNvSpPr/>
      </dsp:nvSpPr>
      <dsp:spPr>
        <a:xfrm rot="14400000">
          <a:off x="1308869" y="1552393"/>
          <a:ext cx="1587440" cy="410509"/>
        </a:xfrm>
        <a:prstGeom prst="leftArrow">
          <a:avLst>
            <a:gd name="adj1" fmla="val 60000"/>
            <a:gd name="adj2" fmla="val 50000"/>
          </a:avLst>
        </a:prstGeom>
        <a:solidFill>
          <a:schemeClr val="accent3">
            <a:hueOff val="1372388"/>
            <a:satOff val="8237"/>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C6132-CD17-4CA5-957A-E865600EEE86}">
      <dsp:nvSpPr>
        <dsp:cNvPr id="0" name=""/>
        <dsp:cNvSpPr/>
      </dsp:nvSpPr>
      <dsp:spPr>
        <a:xfrm>
          <a:off x="1201594" y="666959"/>
          <a:ext cx="1008269" cy="806615"/>
        </a:xfrm>
        <a:prstGeom prst="roundRect">
          <a:avLst>
            <a:gd name="adj" fmla="val 10000"/>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Arial" panose="020B0604020202020204" pitchFamily="34" charset="0"/>
              <a:cs typeface="Arial" panose="020B0604020202020204" pitchFamily="34" charset="0"/>
            </a:rPr>
            <a:t>3.Max Temp</a:t>
          </a:r>
          <a:endParaRPr lang="en-CA" sz="1100" b="0" kern="1200" dirty="0">
            <a:solidFill>
              <a:schemeClr val="tx1"/>
            </a:solidFill>
            <a:latin typeface="Arial" panose="020B0604020202020204" pitchFamily="34" charset="0"/>
            <a:cs typeface="Arial" panose="020B0604020202020204" pitchFamily="34" charset="0"/>
          </a:endParaRPr>
        </a:p>
      </dsp:txBody>
      <dsp:txXfrm>
        <a:off x="1225219" y="690584"/>
        <a:ext cx="961019" cy="759365"/>
      </dsp:txXfrm>
    </dsp:sp>
    <dsp:sp modelId="{3D9797A0-AD59-493C-B5FE-DFF43D56BAB7}">
      <dsp:nvSpPr>
        <dsp:cNvPr id="0" name=""/>
        <dsp:cNvSpPr/>
      </dsp:nvSpPr>
      <dsp:spPr>
        <a:xfrm rot="16200000">
          <a:off x="2112021" y="1337190"/>
          <a:ext cx="1587440" cy="410509"/>
        </a:xfrm>
        <a:prstGeom prst="leftArrow">
          <a:avLst>
            <a:gd name="adj1" fmla="val 60000"/>
            <a:gd name="adj2" fmla="val 50000"/>
          </a:avLst>
        </a:prstGeom>
        <a:solidFill>
          <a:schemeClr val="accent3">
            <a:hueOff val="2058582"/>
            <a:satOff val="12356"/>
            <a:lumOff val="9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AC2B2-9906-41FE-B2EB-D320A2E2084E}">
      <dsp:nvSpPr>
        <dsp:cNvPr id="0" name=""/>
        <dsp:cNvSpPr/>
      </dsp:nvSpPr>
      <dsp:spPr>
        <a:xfrm>
          <a:off x="2401606" y="345416"/>
          <a:ext cx="1008269" cy="806615"/>
        </a:xfrm>
        <a:prstGeom prst="roundRect">
          <a:avLst>
            <a:gd name="adj" fmla="val 1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0" i="0" u="none" kern="1200" dirty="0">
              <a:solidFill>
                <a:schemeClr val="tx1"/>
              </a:solidFill>
              <a:latin typeface="Arial" panose="020B0604020202020204" pitchFamily="34" charset="0"/>
              <a:cs typeface="Arial" panose="020B0604020202020204" pitchFamily="34" charset="0"/>
            </a:rPr>
            <a:t>4.T_PRCP</a:t>
          </a:r>
          <a:endParaRPr lang="en-CA" sz="1100" b="0" kern="1200" dirty="0">
            <a:solidFill>
              <a:schemeClr val="tx1"/>
            </a:solidFill>
            <a:latin typeface="Arial" panose="020B0604020202020204" pitchFamily="34" charset="0"/>
            <a:cs typeface="Arial" panose="020B0604020202020204" pitchFamily="34" charset="0"/>
          </a:endParaRPr>
        </a:p>
      </dsp:txBody>
      <dsp:txXfrm>
        <a:off x="2425231" y="369041"/>
        <a:ext cx="961019" cy="759365"/>
      </dsp:txXfrm>
    </dsp:sp>
    <dsp:sp modelId="{83F5D3DD-7319-44E1-B295-0FBA83E0AACD}">
      <dsp:nvSpPr>
        <dsp:cNvPr id="0" name=""/>
        <dsp:cNvSpPr/>
      </dsp:nvSpPr>
      <dsp:spPr>
        <a:xfrm rot="18000000">
          <a:off x="2915173" y="1552393"/>
          <a:ext cx="1587440" cy="410509"/>
        </a:xfrm>
        <a:prstGeom prst="leftArrow">
          <a:avLst>
            <a:gd name="adj1" fmla="val 60000"/>
            <a:gd name="adj2" fmla="val 50000"/>
          </a:avLst>
        </a:prstGeom>
        <a:solidFill>
          <a:schemeClr val="accent3">
            <a:hueOff val="2744775"/>
            <a:satOff val="16475"/>
            <a:lumOff val="125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1E13C1-A824-4B49-90E9-3A5CD762C85E}">
      <dsp:nvSpPr>
        <dsp:cNvPr id="0" name=""/>
        <dsp:cNvSpPr/>
      </dsp:nvSpPr>
      <dsp:spPr>
        <a:xfrm>
          <a:off x="3601618" y="666959"/>
          <a:ext cx="1008269" cy="806615"/>
        </a:xfrm>
        <a:prstGeom prst="roundRect">
          <a:avLst>
            <a:gd name="adj" fmla="val 10000"/>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0" i="0" u="none" kern="1200" dirty="0">
              <a:solidFill>
                <a:schemeClr val="tx1"/>
              </a:solidFill>
              <a:latin typeface="Arial" panose="020B0604020202020204" pitchFamily="34" charset="0"/>
              <a:cs typeface="Arial" panose="020B0604020202020204" pitchFamily="34" charset="0"/>
            </a:rPr>
            <a:t>5.T_RAIN</a:t>
          </a:r>
          <a:endParaRPr lang="en-CA" sz="1100" b="0" kern="1200" dirty="0">
            <a:solidFill>
              <a:schemeClr val="tx1"/>
            </a:solidFill>
            <a:latin typeface="Arial" panose="020B0604020202020204" pitchFamily="34" charset="0"/>
            <a:cs typeface="Arial" panose="020B0604020202020204" pitchFamily="34" charset="0"/>
          </a:endParaRPr>
        </a:p>
      </dsp:txBody>
      <dsp:txXfrm>
        <a:off x="3625243" y="690584"/>
        <a:ext cx="961019" cy="759365"/>
      </dsp:txXfrm>
    </dsp:sp>
    <dsp:sp modelId="{239EC653-74F0-4728-AC2D-8D98BACA9465}">
      <dsp:nvSpPr>
        <dsp:cNvPr id="0" name=""/>
        <dsp:cNvSpPr/>
      </dsp:nvSpPr>
      <dsp:spPr>
        <a:xfrm rot="19800000">
          <a:off x="3503120" y="2140341"/>
          <a:ext cx="1587440" cy="410509"/>
        </a:xfrm>
        <a:prstGeom prst="leftArrow">
          <a:avLst>
            <a:gd name="adj1" fmla="val 60000"/>
            <a:gd name="adj2" fmla="val 50000"/>
          </a:avLst>
        </a:prstGeom>
        <a:solidFill>
          <a:schemeClr val="accent3">
            <a:hueOff val="3430969"/>
            <a:satOff val="20593"/>
            <a:lumOff val="156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30FCCA-5DB4-42BA-BF2E-3BDC818B094B}">
      <dsp:nvSpPr>
        <dsp:cNvPr id="0" name=""/>
        <dsp:cNvSpPr/>
      </dsp:nvSpPr>
      <dsp:spPr>
        <a:xfrm>
          <a:off x="4480088" y="1545428"/>
          <a:ext cx="1008269" cy="806615"/>
        </a:xfrm>
        <a:prstGeom prst="roundRect">
          <a:avLst>
            <a:gd name="adj" fmla="val 10000"/>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0" i="0" u="none" kern="1200" dirty="0">
              <a:solidFill>
                <a:schemeClr val="tx1"/>
              </a:solidFill>
              <a:latin typeface="Arial" panose="020B0604020202020204" pitchFamily="34" charset="0"/>
              <a:cs typeface="Arial" panose="020B0604020202020204" pitchFamily="34" charset="0"/>
            </a:rPr>
            <a:t>6.T_SNOW</a:t>
          </a:r>
          <a:endParaRPr lang="en-CA" sz="1100" b="0" kern="1200" dirty="0">
            <a:solidFill>
              <a:schemeClr val="tx1"/>
            </a:solidFill>
            <a:latin typeface="Arial" panose="020B0604020202020204" pitchFamily="34" charset="0"/>
            <a:cs typeface="Arial" panose="020B0604020202020204" pitchFamily="34" charset="0"/>
          </a:endParaRPr>
        </a:p>
      </dsp:txBody>
      <dsp:txXfrm>
        <a:off x="4503713" y="1569053"/>
        <a:ext cx="961019" cy="759365"/>
      </dsp:txXfrm>
    </dsp:sp>
    <dsp:sp modelId="{717E8AF4-8A1F-4C5D-AEA3-7A6E65ADA74B}">
      <dsp:nvSpPr>
        <dsp:cNvPr id="0" name=""/>
        <dsp:cNvSpPr/>
      </dsp:nvSpPr>
      <dsp:spPr>
        <a:xfrm>
          <a:off x="3718324" y="2943493"/>
          <a:ext cx="1587440" cy="410509"/>
        </a:xfrm>
        <a:prstGeom prst="lef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A9E1F8-2229-4CC4-AEFC-DF13C0D7B747}">
      <dsp:nvSpPr>
        <dsp:cNvPr id="0" name=""/>
        <dsp:cNvSpPr/>
      </dsp:nvSpPr>
      <dsp:spPr>
        <a:xfrm>
          <a:off x="4801630" y="2745440"/>
          <a:ext cx="1008269" cy="806615"/>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0" i="0" u="none" kern="1200" dirty="0">
              <a:solidFill>
                <a:schemeClr val="tx1"/>
              </a:solidFill>
              <a:latin typeface="Arial" panose="020B0604020202020204" pitchFamily="34" charset="0"/>
              <a:cs typeface="Arial" panose="020B0604020202020204" pitchFamily="34" charset="0"/>
            </a:rPr>
            <a:t>7.SNOW_OG</a:t>
          </a:r>
          <a:endParaRPr lang="en-CA" sz="1100" b="0" kern="1200" dirty="0">
            <a:solidFill>
              <a:schemeClr val="tx1"/>
            </a:solidFill>
            <a:latin typeface="Arial" panose="020B0604020202020204" pitchFamily="34" charset="0"/>
            <a:cs typeface="Arial" panose="020B0604020202020204" pitchFamily="34" charset="0"/>
          </a:endParaRPr>
        </a:p>
      </dsp:txBody>
      <dsp:txXfrm>
        <a:off x="4825255" y="2769065"/>
        <a:ext cx="961019" cy="759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D9B34-418E-4BBF-9668-32257C618E4C}">
      <dsp:nvSpPr>
        <dsp:cNvPr id="0" name=""/>
        <dsp:cNvSpPr/>
      </dsp:nvSpPr>
      <dsp:spPr>
        <a:xfrm>
          <a:off x="1207096" y="1242049"/>
          <a:ext cx="892920" cy="892920"/>
        </a:xfrm>
        <a:prstGeom prst="ellipse">
          <a:avLst/>
        </a:prstGeom>
        <a:solidFill>
          <a:schemeClr val="accent2">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latin typeface="Times New Roman" panose="02020603050405020304" pitchFamily="18" charset="0"/>
              <a:cs typeface="Times New Roman" panose="02020603050405020304" pitchFamily="18" charset="0"/>
            </a:rPr>
            <a:t>Famine</a:t>
          </a:r>
        </a:p>
      </dsp:txBody>
      <dsp:txXfrm>
        <a:off x="1337861" y="1372814"/>
        <a:ext cx="631390" cy="631390"/>
      </dsp:txXfrm>
    </dsp:sp>
    <dsp:sp modelId="{9BA3455E-9403-45E4-B10C-2347FFD16245}">
      <dsp:nvSpPr>
        <dsp:cNvPr id="0" name=""/>
        <dsp:cNvSpPr/>
      </dsp:nvSpPr>
      <dsp:spPr>
        <a:xfrm rot="11700000">
          <a:off x="411398" y="1332978"/>
          <a:ext cx="780336" cy="25448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390816-C0F4-4CA5-9D84-4079766878C8}">
      <dsp:nvSpPr>
        <dsp:cNvPr id="0" name=""/>
        <dsp:cNvSpPr/>
      </dsp:nvSpPr>
      <dsp:spPr>
        <a:xfrm>
          <a:off x="555" y="1019926"/>
          <a:ext cx="848274" cy="678619"/>
        </a:xfrm>
        <a:prstGeom prst="roundRect">
          <a:avLst>
            <a:gd name="adj" fmla="val 10000"/>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1. HDOY</a:t>
          </a:r>
          <a:endParaRPr lang="en-CA" sz="1200" kern="1200" dirty="0">
            <a:solidFill>
              <a:schemeClr val="tx1"/>
            </a:solidFill>
            <a:latin typeface="Times New Roman" panose="02020603050405020304" pitchFamily="18" charset="0"/>
            <a:cs typeface="Times New Roman" panose="02020603050405020304" pitchFamily="18" charset="0"/>
          </a:endParaRPr>
        </a:p>
      </dsp:txBody>
      <dsp:txXfrm>
        <a:off x="20431" y="1039802"/>
        <a:ext cx="808522" cy="638867"/>
      </dsp:txXfrm>
    </dsp:sp>
    <dsp:sp modelId="{8DE908B6-5037-45B3-AF5C-45F50A878DBD}">
      <dsp:nvSpPr>
        <dsp:cNvPr id="0" name=""/>
        <dsp:cNvSpPr/>
      </dsp:nvSpPr>
      <dsp:spPr>
        <a:xfrm rot="14700000">
          <a:off x="890619" y="761864"/>
          <a:ext cx="780336" cy="254482"/>
        </a:xfrm>
        <a:prstGeom prst="leftArrow">
          <a:avLst>
            <a:gd name="adj1" fmla="val 60000"/>
            <a:gd name="adj2" fmla="val 50000"/>
          </a:avLst>
        </a:prstGeom>
        <a:solidFill>
          <a:schemeClr val="accent3">
            <a:hueOff val="1372388"/>
            <a:satOff val="8237"/>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730600-03C7-49DC-A3A0-475D8F8D859A}">
      <dsp:nvSpPr>
        <dsp:cNvPr id="0" name=""/>
        <dsp:cNvSpPr/>
      </dsp:nvSpPr>
      <dsp:spPr>
        <a:xfrm>
          <a:off x="691758" y="196183"/>
          <a:ext cx="848274" cy="678619"/>
        </a:xfrm>
        <a:prstGeom prst="roundRect">
          <a:avLst>
            <a:gd name="adj" fmla="val 10000"/>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Times New Roman" panose="02020603050405020304" pitchFamily="18" charset="0"/>
              <a:cs typeface="Times New Roman" panose="02020603050405020304" pitchFamily="18" charset="0"/>
            </a:rPr>
            <a:t>2. Min Temp</a:t>
          </a:r>
          <a:endParaRPr lang="en-CA" sz="1200" kern="1200" dirty="0">
            <a:solidFill>
              <a:schemeClr val="tx1"/>
            </a:solidFill>
            <a:latin typeface="Times New Roman" panose="02020603050405020304" pitchFamily="18" charset="0"/>
            <a:cs typeface="Times New Roman" panose="02020603050405020304" pitchFamily="18" charset="0"/>
          </a:endParaRPr>
        </a:p>
      </dsp:txBody>
      <dsp:txXfrm>
        <a:off x="711634" y="216059"/>
        <a:ext cx="808522" cy="638867"/>
      </dsp:txXfrm>
    </dsp:sp>
    <dsp:sp modelId="{A4D87693-0DEB-4112-B290-6DE0339E6B88}">
      <dsp:nvSpPr>
        <dsp:cNvPr id="0" name=""/>
        <dsp:cNvSpPr/>
      </dsp:nvSpPr>
      <dsp:spPr>
        <a:xfrm rot="17700000">
          <a:off x="1636156" y="761864"/>
          <a:ext cx="780336" cy="254482"/>
        </a:xfrm>
        <a:prstGeom prst="leftArrow">
          <a:avLst>
            <a:gd name="adj1" fmla="val 60000"/>
            <a:gd name="adj2" fmla="val 50000"/>
          </a:avLst>
        </a:prstGeom>
        <a:solidFill>
          <a:schemeClr val="accent3">
            <a:hueOff val="2744775"/>
            <a:satOff val="16475"/>
            <a:lumOff val="125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736032-ED4F-4308-81C1-826B94D1D93C}">
      <dsp:nvSpPr>
        <dsp:cNvPr id="0" name=""/>
        <dsp:cNvSpPr/>
      </dsp:nvSpPr>
      <dsp:spPr>
        <a:xfrm>
          <a:off x="1767079" y="196183"/>
          <a:ext cx="848274" cy="678619"/>
        </a:xfrm>
        <a:prstGeom prst="roundRect">
          <a:avLst>
            <a:gd name="adj" fmla="val 10000"/>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Times New Roman" panose="02020603050405020304" pitchFamily="18" charset="0"/>
              <a:cs typeface="Times New Roman" panose="02020603050405020304" pitchFamily="18" charset="0"/>
            </a:rPr>
            <a:t>3. Max Temp</a:t>
          </a:r>
          <a:endParaRPr lang="en-CA" sz="1200" kern="1200" dirty="0">
            <a:solidFill>
              <a:schemeClr val="tx1"/>
            </a:solidFill>
            <a:latin typeface="Times New Roman" panose="02020603050405020304" pitchFamily="18" charset="0"/>
            <a:cs typeface="Times New Roman" panose="02020603050405020304" pitchFamily="18" charset="0"/>
          </a:endParaRPr>
        </a:p>
      </dsp:txBody>
      <dsp:txXfrm>
        <a:off x="1786955" y="216059"/>
        <a:ext cx="808522" cy="638867"/>
      </dsp:txXfrm>
    </dsp:sp>
    <dsp:sp modelId="{8E70A98F-3388-460E-A416-430FD341C0A4}">
      <dsp:nvSpPr>
        <dsp:cNvPr id="0" name=""/>
        <dsp:cNvSpPr/>
      </dsp:nvSpPr>
      <dsp:spPr>
        <a:xfrm rot="20700000">
          <a:off x="2115378" y="1332978"/>
          <a:ext cx="780336" cy="254482"/>
        </a:xfrm>
        <a:prstGeom prst="lef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6D88B5-831B-4931-8421-B6C89D2A0970}">
      <dsp:nvSpPr>
        <dsp:cNvPr id="0" name=""/>
        <dsp:cNvSpPr/>
      </dsp:nvSpPr>
      <dsp:spPr>
        <a:xfrm>
          <a:off x="2458283" y="1019926"/>
          <a:ext cx="848274" cy="678619"/>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CA" sz="1200" b="1" i="0" u="none" kern="1200" dirty="0">
              <a:solidFill>
                <a:schemeClr val="tx1"/>
              </a:solidFill>
              <a:latin typeface="Times New Roman" panose="02020603050405020304" pitchFamily="18" charset="0"/>
              <a:cs typeface="Times New Roman" panose="02020603050405020304" pitchFamily="18" charset="0"/>
            </a:rPr>
            <a:t>7.T_SNOW</a:t>
          </a:r>
          <a:endParaRPr lang="en-CA" sz="1200" kern="1200" dirty="0">
            <a:solidFill>
              <a:schemeClr val="tx1"/>
            </a:solidFill>
            <a:latin typeface="Times New Roman" panose="02020603050405020304" pitchFamily="18" charset="0"/>
            <a:cs typeface="Times New Roman" panose="02020603050405020304" pitchFamily="18" charset="0"/>
          </a:endParaRPr>
        </a:p>
      </dsp:txBody>
      <dsp:txXfrm>
        <a:off x="2478159" y="1039802"/>
        <a:ext cx="808522" cy="6388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D9B34-418E-4BBF-9668-32257C618E4C}">
      <dsp:nvSpPr>
        <dsp:cNvPr id="0" name=""/>
        <dsp:cNvSpPr/>
      </dsp:nvSpPr>
      <dsp:spPr>
        <a:xfrm>
          <a:off x="1228024" y="1589569"/>
          <a:ext cx="851064" cy="851064"/>
        </a:xfrm>
        <a:prstGeom prst="ellipse">
          <a:avLst/>
        </a:prstGeom>
        <a:solidFill>
          <a:schemeClr val="accent2">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i="0" u="none" strike="noStrike" kern="1200" dirty="0">
              <a:solidFill>
                <a:srgbClr val="000000"/>
              </a:solidFill>
              <a:effectLst/>
              <a:latin typeface="Times New Roman" panose="02020603050405020304" pitchFamily="18" charset="0"/>
              <a:cs typeface="Times New Roman" panose="02020603050405020304" pitchFamily="18" charset="0"/>
            </a:rPr>
            <a:t>Lambert</a:t>
          </a:r>
          <a:endParaRPr lang="en-CA" sz="1100" kern="1200" dirty="0">
            <a:solidFill>
              <a:schemeClr val="tx1"/>
            </a:solidFill>
            <a:latin typeface="Times New Roman" panose="02020603050405020304" pitchFamily="18" charset="0"/>
            <a:cs typeface="Times New Roman" panose="02020603050405020304" pitchFamily="18" charset="0"/>
          </a:endParaRPr>
        </a:p>
      </dsp:txBody>
      <dsp:txXfrm>
        <a:off x="1352659" y="1714204"/>
        <a:ext cx="601794" cy="601794"/>
      </dsp:txXfrm>
    </dsp:sp>
    <dsp:sp modelId="{5D20F59B-2737-415F-9675-21BA041C52FC}">
      <dsp:nvSpPr>
        <dsp:cNvPr id="0" name=""/>
        <dsp:cNvSpPr/>
      </dsp:nvSpPr>
      <dsp:spPr>
        <a:xfrm rot="10800000">
          <a:off x="404508" y="1893825"/>
          <a:ext cx="778221" cy="24255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FE51B5-A198-4B34-A931-40DEAD191ED1}">
      <dsp:nvSpPr>
        <dsp:cNvPr id="0" name=""/>
        <dsp:cNvSpPr/>
      </dsp:nvSpPr>
      <dsp:spPr>
        <a:xfrm>
          <a:off x="253" y="1691697"/>
          <a:ext cx="808511" cy="64680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Times New Roman" panose="02020603050405020304" pitchFamily="18" charset="0"/>
              <a:cs typeface="Times New Roman" panose="02020603050405020304" pitchFamily="18" charset="0"/>
            </a:rPr>
            <a:t>1. HDOY</a:t>
          </a:r>
          <a:endParaRPr lang="en-CA" sz="1100" kern="1200" dirty="0">
            <a:solidFill>
              <a:schemeClr val="tx1"/>
            </a:solidFill>
            <a:latin typeface="Times New Roman" panose="02020603050405020304" pitchFamily="18" charset="0"/>
            <a:cs typeface="Times New Roman" panose="02020603050405020304" pitchFamily="18" charset="0"/>
          </a:endParaRPr>
        </a:p>
      </dsp:txBody>
      <dsp:txXfrm>
        <a:off x="19197" y="1710641"/>
        <a:ext cx="770623" cy="608921"/>
      </dsp:txXfrm>
    </dsp:sp>
    <dsp:sp modelId="{079C7DD6-B8E2-4A95-BCA2-5713BAF9CA4D}">
      <dsp:nvSpPr>
        <dsp:cNvPr id="0" name=""/>
        <dsp:cNvSpPr/>
      </dsp:nvSpPr>
      <dsp:spPr>
        <a:xfrm rot="13500000">
          <a:off x="656378" y="1285758"/>
          <a:ext cx="778221" cy="242553"/>
        </a:xfrm>
        <a:prstGeom prst="leftArrow">
          <a:avLst>
            <a:gd name="adj1" fmla="val 60000"/>
            <a:gd name="adj2" fmla="val 50000"/>
          </a:avLst>
        </a:prstGeom>
        <a:solidFill>
          <a:schemeClr val="accent3">
            <a:hueOff val="1029291"/>
            <a:satOff val="617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A023F7-F886-4760-8250-F365407F1B08}">
      <dsp:nvSpPr>
        <dsp:cNvPr id="0" name=""/>
        <dsp:cNvSpPr/>
      </dsp:nvSpPr>
      <dsp:spPr>
        <a:xfrm>
          <a:off x="366090" y="808487"/>
          <a:ext cx="808511" cy="646809"/>
        </a:xfrm>
        <a:prstGeom prst="roundRect">
          <a:avLst>
            <a:gd name="adj" fmla="val 10000"/>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Times New Roman" panose="02020603050405020304" pitchFamily="18" charset="0"/>
              <a:cs typeface="Times New Roman" panose="02020603050405020304" pitchFamily="18" charset="0"/>
            </a:rPr>
            <a:t>2. Min Temp</a:t>
          </a:r>
          <a:endParaRPr lang="en-CA" sz="1100" kern="1200" dirty="0">
            <a:solidFill>
              <a:schemeClr val="tx1"/>
            </a:solidFill>
            <a:latin typeface="Times New Roman" panose="02020603050405020304" pitchFamily="18" charset="0"/>
            <a:cs typeface="Times New Roman" panose="02020603050405020304" pitchFamily="18" charset="0"/>
          </a:endParaRPr>
        </a:p>
      </dsp:txBody>
      <dsp:txXfrm>
        <a:off x="385034" y="827431"/>
        <a:ext cx="770623" cy="608921"/>
      </dsp:txXfrm>
    </dsp:sp>
    <dsp:sp modelId="{3D9797A0-AD59-493C-B5FE-DFF43D56BAB7}">
      <dsp:nvSpPr>
        <dsp:cNvPr id="0" name=""/>
        <dsp:cNvSpPr/>
      </dsp:nvSpPr>
      <dsp:spPr>
        <a:xfrm rot="16200000">
          <a:off x="1264445" y="1033888"/>
          <a:ext cx="778221" cy="242553"/>
        </a:xfrm>
        <a:prstGeom prst="leftArrow">
          <a:avLst>
            <a:gd name="adj1" fmla="val 60000"/>
            <a:gd name="adj2" fmla="val 50000"/>
          </a:avLst>
        </a:prstGeom>
        <a:solidFill>
          <a:schemeClr val="accent3">
            <a:hueOff val="2058582"/>
            <a:satOff val="12356"/>
            <a:lumOff val="9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AC2B2-9906-41FE-B2EB-D320A2E2084E}">
      <dsp:nvSpPr>
        <dsp:cNvPr id="0" name=""/>
        <dsp:cNvSpPr/>
      </dsp:nvSpPr>
      <dsp:spPr>
        <a:xfrm>
          <a:off x="1249300" y="442650"/>
          <a:ext cx="808511" cy="646809"/>
        </a:xfrm>
        <a:prstGeom prst="roundRect">
          <a:avLst>
            <a:gd name="adj" fmla="val 1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1" i="0" u="none" kern="1200" dirty="0">
              <a:solidFill>
                <a:schemeClr val="tx1"/>
              </a:solidFill>
              <a:latin typeface="Times New Roman" panose="02020603050405020304" pitchFamily="18" charset="0"/>
              <a:cs typeface="Times New Roman" panose="02020603050405020304" pitchFamily="18" charset="0"/>
            </a:rPr>
            <a:t>4. Max Temp</a:t>
          </a:r>
          <a:endParaRPr lang="en-CA" sz="1100" kern="1200" dirty="0">
            <a:solidFill>
              <a:schemeClr val="tx1"/>
            </a:solidFill>
            <a:latin typeface="Times New Roman" panose="02020603050405020304" pitchFamily="18" charset="0"/>
            <a:cs typeface="Times New Roman" panose="02020603050405020304" pitchFamily="18" charset="0"/>
          </a:endParaRPr>
        </a:p>
      </dsp:txBody>
      <dsp:txXfrm>
        <a:off x="1268244" y="461594"/>
        <a:ext cx="770623" cy="608921"/>
      </dsp:txXfrm>
    </dsp:sp>
    <dsp:sp modelId="{83F5D3DD-7319-44E1-B295-0FBA83E0AACD}">
      <dsp:nvSpPr>
        <dsp:cNvPr id="0" name=""/>
        <dsp:cNvSpPr/>
      </dsp:nvSpPr>
      <dsp:spPr>
        <a:xfrm rot="18900000">
          <a:off x="1872512" y="1285758"/>
          <a:ext cx="778221" cy="242553"/>
        </a:xfrm>
        <a:prstGeom prst="leftArrow">
          <a:avLst>
            <a:gd name="adj1" fmla="val 60000"/>
            <a:gd name="adj2" fmla="val 50000"/>
          </a:avLst>
        </a:prstGeom>
        <a:solidFill>
          <a:schemeClr val="accent3">
            <a:hueOff val="3087872"/>
            <a:satOff val="18534"/>
            <a:lumOff val="141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1E13C1-A824-4B49-90E9-3A5CD762C85E}">
      <dsp:nvSpPr>
        <dsp:cNvPr id="0" name=""/>
        <dsp:cNvSpPr/>
      </dsp:nvSpPr>
      <dsp:spPr>
        <a:xfrm>
          <a:off x="2132510" y="808487"/>
          <a:ext cx="808511" cy="646809"/>
        </a:xfrm>
        <a:prstGeom prst="roundRect">
          <a:avLst>
            <a:gd name="adj" fmla="val 10000"/>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1" i="0" u="none" kern="1200" dirty="0">
              <a:solidFill>
                <a:schemeClr val="tx1"/>
              </a:solidFill>
              <a:latin typeface="Times New Roman" panose="02020603050405020304" pitchFamily="18" charset="0"/>
              <a:cs typeface="Times New Roman" panose="02020603050405020304" pitchFamily="18" charset="0"/>
            </a:rPr>
            <a:t>5. T_RAIN</a:t>
          </a:r>
          <a:endParaRPr lang="en-CA" sz="1100" kern="1200" dirty="0">
            <a:solidFill>
              <a:schemeClr val="tx1"/>
            </a:solidFill>
            <a:latin typeface="Times New Roman" panose="02020603050405020304" pitchFamily="18" charset="0"/>
            <a:cs typeface="Times New Roman" panose="02020603050405020304" pitchFamily="18" charset="0"/>
          </a:endParaRPr>
        </a:p>
      </dsp:txBody>
      <dsp:txXfrm>
        <a:off x="2151454" y="827431"/>
        <a:ext cx="770623" cy="608921"/>
      </dsp:txXfrm>
    </dsp:sp>
    <dsp:sp modelId="{239EC653-74F0-4728-AC2D-8D98BACA9465}">
      <dsp:nvSpPr>
        <dsp:cNvPr id="0" name=""/>
        <dsp:cNvSpPr/>
      </dsp:nvSpPr>
      <dsp:spPr>
        <a:xfrm>
          <a:off x="2124382" y="1893825"/>
          <a:ext cx="778221" cy="242553"/>
        </a:xfrm>
        <a:prstGeom prst="lef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30FCCA-5DB4-42BA-BF2E-3BDC818B094B}">
      <dsp:nvSpPr>
        <dsp:cNvPr id="0" name=""/>
        <dsp:cNvSpPr/>
      </dsp:nvSpPr>
      <dsp:spPr>
        <a:xfrm>
          <a:off x="2498348" y="1691697"/>
          <a:ext cx="808511" cy="646809"/>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CA" sz="1100" b="1" i="0" u="none" kern="1200" dirty="0">
              <a:solidFill>
                <a:schemeClr val="tx1"/>
              </a:solidFill>
              <a:latin typeface="Times New Roman" panose="02020603050405020304" pitchFamily="18" charset="0"/>
              <a:cs typeface="Times New Roman" panose="02020603050405020304" pitchFamily="18" charset="0"/>
            </a:rPr>
            <a:t>7. SNOW_OG</a:t>
          </a:r>
          <a:endParaRPr lang="en-CA" sz="1100" kern="1200" dirty="0">
            <a:solidFill>
              <a:schemeClr val="tx1"/>
            </a:solidFill>
            <a:latin typeface="Times New Roman" panose="02020603050405020304" pitchFamily="18" charset="0"/>
            <a:cs typeface="Times New Roman" panose="02020603050405020304" pitchFamily="18" charset="0"/>
          </a:endParaRPr>
        </a:p>
      </dsp:txBody>
      <dsp:txXfrm>
        <a:off x="2517292" y="1710641"/>
        <a:ext cx="770623" cy="608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D9B34-418E-4BBF-9668-32257C618E4C}">
      <dsp:nvSpPr>
        <dsp:cNvPr id="0" name=""/>
        <dsp:cNvSpPr/>
      </dsp:nvSpPr>
      <dsp:spPr>
        <a:xfrm>
          <a:off x="1065973" y="1299279"/>
          <a:ext cx="983227" cy="983227"/>
        </a:xfrm>
        <a:prstGeom prst="ellipse">
          <a:avLst/>
        </a:prstGeom>
        <a:solidFill>
          <a:schemeClr val="accent2">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latin typeface="Times New Roman" panose="02020603050405020304" pitchFamily="18" charset="0"/>
              <a:cs typeface="Times New Roman" panose="02020603050405020304" pitchFamily="18" charset="0"/>
            </a:rPr>
            <a:t>Georges</a:t>
          </a:r>
        </a:p>
      </dsp:txBody>
      <dsp:txXfrm>
        <a:off x="1209963" y="1443269"/>
        <a:ext cx="695247" cy="695247"/>
      </dsp:txXfrm>
    </dsp:sp>
    <dsp:sp modelId="{5D20F59B-2737-415F-9675-21BA041C52FC}">
      <dsp:nvSpPr>
        <dsp:cNvPr id="0" name=""/>
        <dsp:cNvSpPr/>
      </dsp:nvSpPr>
      <dsp:spPr>
        <a:xfrm rot="12900000">
          <a:off x="396630" y="1115194"/>
          <a:ext cx="792111" cy="28021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FE51B5-A198-4B34-A931-40DEAD191ED1}">
      <dsp:nvSpPr>
        <dsp:cNvPr id="0" name=""/>
        <dsp:cNvSpPr/>
      </dsp:nvSpPr>
      <dsp:spPr>
        <a:xfrm>
          <a:off x="1224" y="654509"/>
          <a:ext cx="934065" cy="74725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Times New Roman" panose="02020603050405020304" pitchFamily="18" charset="0"/>
              <a:cs typeface="Times New Roman" panose="02020603050405020304" pitchFamily="18" charset="0"/>
            </a:rPr>
            <a:t>1. HDOY</a:t>
          </a:r>
          <a:endParaRPr lang="en-CA" sz="1200" kern="1200" dirty="0">
            <a:solidFill>
              <a:schemeClr val="tx1"/>
            </a:solidFill>
            <a:latin typeface="Times New Roman" panose="02020603050405020304" pitchFamily="18" charset="0"/>
            <a:cs typeface="Times New Roman" panose="02020603050405020304" pitchFamily="18" charset="0"/>
          </a:endParaRPr>
        </a:p>
      </dsp:txBody>
      <dsp:txXfrm>
        <a:off x="23110" y="676395"/>
        <a:ext cx="890293" cy="703480"/>
      </dsp:txXfrm>
    </dsp:sp>
    <dsp:sp modelId="{8BCA332A-1942-4340-952B-E887C7544A9C}">
      <dsp:nvSpPr>
        <dsp:cNvPr id="0" name=""/>
        <dsp:cNvSpPr/>
      </dsp:nvSpPr>
      <dsp:spPr>
        <a:xfrm rot="19500000">
          <a:off x="1926432" y="1115194"/>
          <a:ext cx="792111" cy="280219"/>
        </a:xfrm>
        <a:prstGeom prst="lef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C6132-CD17-4CA5-957A-E865600EEE86}">
      <dsp:nvSpPr>
        <dsp:cNvPr id="0" name=""/>
        <dsp:cNvSpPr/>
      </dsp:nvSpPr>
      <dsp:spPr>
        <a:xfrm>
          <a:off x="2179885" y="654509"/>
          <a:ext cx="934065" cy="747252"/>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CA" sz="1200" b="1" i="0" u="none" kern="1200" dirty="0">
              <a:solidFill>
                <a:schemeClr val="tx1"/>
              </a:solidFill>
              <a:latin typeface="Times New Roman" panose="02020603050405020304" pitchFamily="18" charset="0"/>
              <a:cs typeface="Times New Roman" panose="02020603050405020304" pitchFamily="18" charset="0"/>
            </a:rPr>
            <a:t>7. SNOW_OG</a:t>
          </a:r>
          <a:endParaRPr lang="en-CA" sz="1200" kern="1200" dirty="0">
            <a:solidFill>
              <a:schemeClr val="tx1"/>
            </a:solidFill>
            <a:latin typeface="Times New Roman" panose="02020603050405020304" pitchFamily="18" charset="0"/>
            <a:cs typeface="Times New Roman" panose="02020603050405020304" pitchFamily="18" charset="0"/>
          </a:endParaRPr>
        </a:p>
      </dsp:txBody>
      <dsp:txXfrm>
        <a:off x="2201771" y="676395"/>
        <a:ext cx="890293" cy="703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D9B34-418E-4BBF-9668-32257C618E4C}">
      <dsp:nvSpPr>
        <dsp:cNvPr id="0" name=""/>
        <dsp:cNvSpPr/>
      </dsp:nvSpPr>
      <dsp:spPr>
        <a:xfrm>
          <a:off x="1346823" y="1964879"/>
          <a:ext cx="996280" cy="996280"/>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kern="1200" dirty="0">
              <a:solidFill>
                <a:schemeClr val="tx1"/>
              </a:solidFill>
              <a:latin typeface="Times New Roman" panose="02020603050405020304" pitchFamily="18" charset="0"/>
              <a:cs typeface="Times New Roman" panose="02020603050405020304" pitchFamily="18" charset="0"/>
            </a:rPr>
            <a:t>Martin</a:t>
          </a:r>
        </a:p>
      </dsp:txBody>
      <dsp:txXfrm>
        <a:off x="1492725" y="2110781"/>
        <a:ext cx="704476" cy="704476"/>
      </dsp:txXfrm>
    </dsp:sp>
    <dsp:sp modelId="{5D20F59B-2737-415F-9675-21BA041C52FC}">
      <dsp:nvSpPr>
        <dsp:cNvPr id="0" name=""/>
        <dsp:cNvSpPr/>
      </dsp:nvSpPr>
      <dsp:spPr>
        <a:xfrm rot="11700000">
          <a:off x="459019" y="2066334"/>
          <a:ext cx="870664" cy="28393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FE51B5-A198-4B34-A931-40DEAD191ED1}">
      <dsp:nvSpPr>
        <dsp:cNvPr id="0" name=""/>
        <dsp:cNvSpPr/>
      </dsp:nvSpPr>
      <dsp:spPr>
        <a:xfrm>
          <a:off x="619" y="1717045"/>
          <a:ext cx="946466" cy="75717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1.HDOY</a:t>
          </a:r>
          <a:endParaRPr lang="en-CA" sz="1300" kern="1200" dirty="0">
            <a:solidFill>
              <a:schemeClr val="tx1"/>
            </a:solidFill>
            <a:latin typeface="Times New Roman" panose="02020603050405020304" pitchFamily="18" charset="0"/>
            <a:cs typeface="Times New Roman" panose="02020603050405020304" pitchFamily="18" charset="0"/>
          </a:endParaRPr>
        </a:p>
      </dsp:txBody>
      <dsp:txXfrm>
        <a:off x="22796" y="1739222"/>
        <a:ext cx="902112" cy="712819"/>
      </dsp:txXfrm>
    </dsp:sp>
    <dsp:sp modelId="{079C7DD6-B8E2-4A95-BCA2-5713BAF9CA4D}">
      <dsp:nvSpPr>
        <dsp:cNvPr id="0" name=""/>
        <dsp:cNvSpPr/>
      </dsp:nvSpPr>
      <dsp:spPr>
        <a:xfrm rot="14700000">
          <a:off x="993713" y="1429110"/>
          <a:ext cx="870664" cy="283939"/>
        </a:xfrm>
        <a:prstGeom prst="leftArrow">
          <a:avLst>
            <a:gd name="adj1" fmla="val 60000"/>
            <a:gd name="adj2" fmla="val 50000"/>
          </a:avLst>
        </a:prstGeom>
        <a:solidFill>
          <a:schemeClr val="accent3">
            <a:hueOff val="1372388"/>
            <a:satOff val="8237"/>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A023F7-F886-4760-8250-F365407F1B08}">
      <dsp:nvSpPr>
        <dsp:cNvPr id="0" name=""/>
        <dsp:cNvSpPr/>
      </dsp:nvSpPr>
      <dsp:spPr>
        <a:xfrm>
          <a:off x="771833" y="797948"/>
          <a:ext cx="946466" cy="757173"/>
        </a:xfrm>
        <a:prstGeom prst="roundRect">
          <a:avLst>
            <a:gd name="adj" fmla="val 10000"/>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2.Min Temp</a:t>
          </a:r>
          <a:endParaRPr lang="en-CA" sz="1300" kern="1200" dirty="0">
            <a:solidFill>
              <a:schemeClr val="tx1"/>
            </a:solidFill>
            <a:latin typeface="Times New Roman" panose="02020603050405020304" pitchFamily="18" charset="0"/>
            <a:cs typeface="Times New Roman" panose="02020603050405020304" pitchFamily="18" charset="0"/>
          </a:endParaRPr>
        </a:p>
      </dsp:txBody>
      <dsp:txXfrm>
        <a:off x="794010" y="820125"/>
        <a:ext cx="902112" cy="712819"/>
      </dsp:txXfrm>
    </dsp:sp>
    <dsp:sp modelId="{83F5D3DD-7319-44E1-B295-0FBA83E0AACD}">
      <dsp:nvSpPr>
        <dsp:cNvPr id="0" name=""/>
        <dsp:cNvSpPr/>
      </dsp:nvSpPr>
      <dsp:spPr>
        <a:xfrm rot="17700000">
          <a:off x="1825549" y="1429110"/>
          <a:ext cx="870664" cy="283939"/>
        </a:xfrm>
        <a:prstGeom prst="leftArrow">
          <a:avLst>
            <a:gd name="adj1" fmla="val 60000"/>
            <a:gd name="adj2" fmla="val 50000"/>
          </a:avLst>
        </a:prstGeom>
        <a:solidFill>
          <a:schemeClr val="accent3">
            <a:hueOff val="2744775"/>
            <a:satOff val="16475"/>
            <a:lumOff val="125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1E13C1-A824-4B49-90E9-3A5CD762C85E}">
      <dsp:nvSpPr>
        <dsp:cNvPr id="0" name=""/>
        <dsp:cNvSpPr/>
      </dsp:nvSpPr>
      <dsp:spPr>
        <a:xfrm>
          <a:off x="1971628" y="797948"/>
          <a:ext cx="946466" cy="757173"/>
        </a:xfrm>
        <a:prstGeom prst="roundRect">
          <a:avLst>
            <a:gd name="adj" fmla="val 10000"/>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CA" sz="1300" b="1" i="0" u="none" kern="1200" dirty="0">
              <a:solidFill>
                <a:schemeClr val="tx1"/>
              </a:solidFill>
              <a:latin typeface="Times New Roman" panose="02020603050405020304" pitchFamily="18" charset="0"/>
              <a:cs typeface="Times New Roman" panose="02020603050405020304" pitchFamily="18" charset="0"/>
            </a:rPr>
            <a:t>5. T_PRCP</a:t>
          </a:r>
          <a:endParaRPr lang="en-CA" sz="1300" kern="1200" dirty="0">
            <a:solidFill>
              <a:schemeClr val="tx1"/>
            </a:solidFill>
            <a:latin typeface="Times New Roman" panose="02020603050405020304" pitchFamily="18" charset="0"/>
            <a:cs typeface="Times New Roman" panose="02020603050405020304" pitchFamily="18" charset="0"/>
          </a:endParaRPr>
        </a:p>
      </dsp:txBody>
      <dsp:txXfrm>
        <a:off x="1993805" y="820125"/>
        <a:ext cx="902112" cy="712819"/>
      </dsp:txXfrm>
    </dsp:sp>
    <dsp:sp modelId="{239EC653-74F0-4728-AC2D-8D98BACA9465}">
      <dsp:nvSpPr>
        <dsp:cNvPr id="0" name=""/>
        <dsp:cNvSpPr/>
      </dsp:nvSpPr>
      <dsp:spPr>
        <a:xfrm rot="20700000">
          <a:off x="2360243" y="2066334"/>
          <a:ext cx="870664" cy="283939"/>
        </a:xfrm>
        <a:prstGeom prst="lef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30FCCA-5DB4-42BA-BF2E-3BDC818B094B}">
      <dsp:nvSpPr>
        <dsp:cNvPr id="0" name=""/>
        <dsp:cNvSpPr/>
      </dsp:nvSpPr>
      <dsp:spPr>
        <a:xfrm>
          <a:off x="2742841" y="1717045"/>
          <a:ext cx="946466" cy="757173"/>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CA" sz="1300" b="1" i="0" u="none" kern="1200" dirty="0">
              <a:solidFill>
                <a:schemeClr val="tx1"/>
              </a:solidFill>
              <a:latin typeface="Times New Roman" panose="02020603050405020304" pitchFamily="18" charset="0"/>
              <a:cs typeface="Times New Roman" panose="02020603050405020304" pitchFamily="18" charset="0"/>
            </a:rPr>
            <a:t>6.T_SNOW</a:t>
          </a:r>
          <a:endParaRPr lang="en-CA" sz="1300" kern="1200" dirty="0">
            <a:solidFill>
              <a:schemeClr val="tx1"/>
            </a:solidFill>
            <a:latin typeface="Times New Roman" panose="02020603050405020304" pitchFamily="18" charset="0"/>
            <a:cs typeface="Times New Roman" panose="02020603050405020304" pitchFamily="18" charset="0"/>
          </a:endParaRPr>
        </a:p>
      </dsp:txBody>
      <dsp:txXfrm>
        <a:off x="2765018" y="1739222"/>
        <a:ext cx="902112" cy="71281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80" units="1/cm"/>
          <inkml:channelProperty channel="Y" name="resolution" value="38.57143" units="1/cm"/>
          <inkml:channelProperty channel="T" name="resolution" value="1" units="1/dev"/>
        </inkml:channelProperties>
      </inkml:inkSource>
      <inkml:timestamp xml:id="ts0" timeString="2025-09-29T21:16:41.439"/>
    </inkml:context>
    <inkml:brush xml:id="br0">
      <inkml:brushProperty name="width" value="0.05292" units="cm"/>
      <inkml:brushProperty name="height" value="0.05292" units="cm"/>
      <inkml:brushProperty name="color" value="#FF0000"/>
    </inkml:brush>
  </inkml:definitions>
  <inkml:trace contextRef="#ctx0" brushRef="#br0">25649 14591 0,'0'-43'0,"0"0"0,0-1 0,0 1 15,0-44-15,0 1 0,0 43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190B3-C4E6-4E71-B79D-43F120DC3023}" type="datetimeFigureOut">
              <a:rPr lang="en-US" smtClean="0"/>
              <a:t>2025-11-17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EE698-7847-47CA-86EB-FF4AAC4E5194}" type="slidenum">
              <a:rPr lang="en-US" smtClean="0"/>
              <a:t>‹#›</a:t>
            </a:fld>
            <a:endParaRPr lang="en-US"/>
          </a:p>
        </p:txBody>
      </p:sp>
    </p:spTree>
    <p:extLst>
      <p:ext uri="{BB962C8B-B14F-4D97-AF65-F5344CB8AC3E}">
        <p14:creationId xmlns:p14="http://schemas.microsoft.com/office/powerpoint/2010/main" val="119825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dirty="0"/>
              <a:t>estimate winter river discharge under ice-covered conditions using limited measurements. The study focuses on the Chaudière River in Quebec and develops data-driven models to improve prediction reliability.”</a:t>
            </a:r>
            <a:endParaRPr lang="en-US" dirty="0"/>
          </a:p>
        </p:txBody>
      </p:sp>
      <p:sp>
        <p:nvSpPr>
          <p:cNvPr id="4" name="Slide Number Placeholder 3"/>
          <p:cNvSpPr>
            <a:spLocks noGrp="1"/>
          </p:cNvSpPr>
          <p:nvPr>
            <p:ph type="sldNum" sz="quarter" idx="5"/>
          </p:nvPr>
        </p:nvSpPr>
        <p:spPr/>
        <p:txBody>
          <a:bodyPr/>
          <a:lstStyle/>
          <a:p>
            <a:fld id="{382EE698-7847-47CA-86EB-FF4AAC4E5194}" type="slidenum">
              <a:rPr lang="en-US" smtClean="0"/>
              <a:t>1</a:t>
            </a:fld>
            <a:endParaRPr lang="en-US"/>
          </a:p>
        </p:txBody>
      </p:sp>
    </p:spTree>
    <p:extLst>
      <p:ext uri="{BB962C8B-B14F-4D97-AF65-F5344CB8AC3E}">
        <p14:creationId xmlns:p14="http://schemas.microsoft.com/office/powerpoint/2010/main" val="3992800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LOESS, or locally estimated scatterplot smoothing, models backwater as a smooth curve through time without assuming a fixed functional form. It fits many small local regressions, which together trace the seasonal behavior—from the sharp rise during freeze-up to the decline at breakup. We assign more weight to recent years so the model reflects evolving climatic patterns. The result is a clear seasonal signature for each station, interpretable yet data-driven.</a:t>
            </a:r>
            <a:endParaRPr lang="en-US" dirty="0"/>
          </a:p>
        </p:txBody>
      </p:sp>
      <p:sp>
        <p:nvSpPr>
          <p:cNvPr id="4" name="Slide Number Placeholder 3"/>
          <p:cNvSpPr>
            <a:spLocks noGrp="1"/>
          </p:cNvSpPr>
          <p:nvPr>
            <p:ph type="sldNum" sz="quarter" idx="5"/>
          </p:nvPr>
        </p:nvSpPr>
        <p:spPr/>
        <p:txBody>
          <a:bodyPr/>
          <a:lstStyle/>
          <a:p>
            <a:fld id="{382EE698-7847-47CA-86EB-FF4AAC4E5194}" type="slidenum">
              <a:rPr lang="en-US" smtClean="0"/>
              <a:t>10</a:t>
            </a:fld>
            <a:endParaRPr lang="en-US"/>
          </a:p>
        </p:txBody>
      </p:sp>
    </p:spTree>
    <p:extLst>
      <p:ext uri="{BB962C8B-B14F-4D97-AF65-F5344CB8AC3E}">
        <p14:creationId xmlns:p14="http://schemas.microsoft.com/office/powerpoint/2010/main" val="205949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F1A5-089C-B1B0-5941-15BFFD4E2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1720B-2467-3C57-E245-3D3FFAE62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14996-C347-5B6B-0ED1-8BA89B5E26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 verify model robustness, we withheld individual years from fitting and tested predictive accuracy on unseen winters. This cross-season validation revealed that uncertainty increases during early freeze-up and late breakup, when hydraulic conditions shift rapidly. We used residual resampling to quantify prediction uncertainty and derived 95% confidence intervals.</a:t>
            </a:r>
            <a:br>
              <a:rPr lang="en-CA" dirty="0"/>
            </a:br>
            <a:endParaRPr lang="en-US" dirty="0"/>
          </a:p>
        </p:txBody>
      </p:sp>
      <p:sp>
        <p:nvSpPr>
          <p:cNvPr id="4" name="Slide Number Placeholder 3">
            <a:extLst>
              <a:ext uri="{FF2B5EF4-FFF2-40B4-BE49-F238E27FC236}">
                <a16:creationId xmlns:a16="http://schemas.microsoft.com/office/drawing/2014/main" id="{AB520099-2483-5FE4-13CC-5C751B205837}"/>
              </a:ext>
            </a:extLst>
          </p:cNvPr>
          <p:cNvSpPr>
            <a:spLocks noGrp="1"/>
          </p:cNvSpPr>
          <p:nvPr>
            <p:ph type="sldNum" sz="quarter" idx="5"/>
          </p:nvPr>
        </p:nvSpPr>
        <p:spPr/>
        <p:txBody>
          <a:bodyPr/>
          <a:lstStyle/>
          <a:p>
            <a:fld id="{382EE698-7847-47CA-86EB-FF4AAC4E5194}" type="slidenum">
              <a:rPr lang="en-US" smtClean="0"/>
              <a:t>11</a:t>
            </a:fld>
            <a:endParaRPr lang="en-US"/>
          </a:p>
        </p:txBody>
      </p:sp>
    </p:spTree>
    <p:extLst>
      <p:ext uri="{BB962C8B-B14F-4D97-AF65-F5344CB8AC3E}">
        <p14:creationId xmlns:p14="http://schemas.microsoft.com/office/powerpoint/2010/main" val="139832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D900-A331-5F0B-5884-FF41B5655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03D98-944C-85C5-F7EF-421DC2D76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95010-5A31-93E9-F110-F2ECA1254F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With just a handful of winter measurements per site, standard statistical models fail. We need methods that can learn from limited, noisy data without overfitting. That’s where the ELM comes in—a minimalist neural model designed for simple-structured learning while preserving interpretability.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723B34A-3B7B-E1E9-327A-23D204D9AC08}"/>
              </a:ext>
            </a:extLst>
          </p:cNvPr>
          <p:cNvSpPr>
            <a:spLocks noGrp="1"/>
          </p:cNvSpPr>
          <p:nvPr>
            <p:ph type="sldNum" sz="quarter" idx="5"/>
          </p:nvPr>
        </p:nvSpPr>
        <p:spPr/>
        <p:txBody>
          <a:bodyPr/>
          <a:lstStyle/>
          <a:p>
            <a:fld id="{382EE698-7847-47CA-86EB-FF4AAC4E5194}" type="slidenum">
              <a:rPr lang="en-US" smtClean="0"/>
              <a:t>12</a:t>
            </a:fld>
            <a:endParaRPr lang="en-US"/>
          </a:p>
        </p:txBody>
      </p:sp>
    </p:spTree>
    <p:extLst>
      <p:ext uri="{BB962C8B-B14F-4D97-AF65-F5344CB8AC3E}">
        <p14:creationId xmlns:p14="http://schemas.microsoft.com/office/powerpoint/2010/main" val="308747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4473-21A1-A030-7AE5-FCC8CAE11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1936B-720E-9823-B48D-100D91211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89DF6-087F-58BE-66AC-E952D21462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Extreme Learning Machine is like a neural network stripped of unnecessary complexity. Input weights are random, the hidden layer is fixed, and the output layer is solved analytically. It’s fast—training thousands of models in minutes—and effective for structured but limited datasets like ours. By varying activation functions and network size, we can identify the most stable configurations.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2451FE2-D3A3-33D7-DCB8-D85B9ED5D085}"/>
              </a:ext>
            </a:extLst>
          </p:cNvPr>
          <p:cNvSpPr>
            <a:spLocks noGrp="1"/>
          </p:cNvSpPr>
          <p:nvPr>
            <p:ph type="sldNum" sz="quarter" idx="5"/>
          </p:nvPr>
        </p:nvSpPr>
        <p:spPr/>
        <p:txBody>
          <a:bodyPr/>
          <a:lstStyle/>
          <a:p>
            <a:fld id="{382EE698-7847-47CA-86EB-FF4AAC4E5194}" type="slidenum">
              <a:rPr lang="en-US" smtClean="0"/>
              <a:t>13</a:t>
            </a:fld>
            <a:endParaRPr lang="en-US"/>
          </a:p>
        </p:txBody>
      </p:sp>
    </p:spTree>
    <p:extLst>
      <p:ext uri="{BB962C8B-B14F-4D97-AF65-F5344CB8AC3E}">
        <p14:creationId xmlns:p14="http://schemas.microsoft.com/office/powerpoint/2010/main" val="298931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A700-AC15-BC66-FA26-E3E7272AE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C448B-9E0A-E334-2065-754D52A25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2AEAC-B60C-AFC8-E8F9-35621E106A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Our workflow tests thousands of candidate networks through systematic cross-validation. Each model is trained on two folds, validated on the third, and repeated a thousand times with random starts. We then filter models for internal consistency—stable error, balanced train-test performance—and finally rank them using the corrected Akaike Information Criterion, which rewards simplicity and penalizes overfitting.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37892B5-8366-FD4A-7772-4BE43530F845}"/>
              </a:ext>
            </a:extLst>
          </p:cNvPr>
          <p:cNvSpPr>
            <a:spLocks noGrp="1"/>
          </p:cNvSpPr>
          <p:nvPr>
            <p:ph type="sldNum" sz="quarter" idx="5"/>
          </p:nvPr>
        </p:nvSpPr>
        <p:spPr/>
        <p:txBody>
          <a:bodyPr/>
          <a:lstStyle/>
          <a:p>
            <a:fld id="{382EE698-7847-47CA-86EB-FF4AAC4E5194}" type="slidenum">
              <a:rPr lang="en-US" smtClean="0"/>
              <a:t>14</a:t>
            </a:fld>
            <a:endParaRPr lang="en-US"/>
          </a:p>
        </p:txBody>
      </p:sp>
    </p:spTree>
    <p:extLst>
      <p:ext uri="{BB962C8B-B14F-4D97-AF65-F5344CB8AC3E}">
        <p14:creationId xmlns:p14="http://schemas.microsoft.com/office/powerpoint/2010/main" val="231855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98C76-3426-B74D-6F84-C2EB3D45E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67056-EC3B-4430-BC43-448096E8C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1D58B-1816-9C01-09CC-CCEF2D53D3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step of our study covers the Chaudière River system in Quebec, which includes the Famine, St-Martin, and St-Georges stations.</a:t>
            </a:r>
            <a:br>
              <a:rPr lang="en-CA" dirty="0"/>
            </a:br>
            <a:r>
              <a:rPr lang="en-CA" dirty="0"/>
              <a:t>This spatial spread allows us to explore how regional climate and river morphology influence ice development and backwater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Each of the 4 hydrometric stations provided multi-year winter records, including manual under-ice discharge measurements and automatic water levels records. These were converted to open-water equivalents and then used to compute the backwater factor, which serves as our primary modeling target.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034FD7F-D097-7895-825D-BE9C5AABE281}"/>
              </a:ext>
            </a:extLst>
          </p:cNvPr>
          <p:cNvSpPr>
            <a:spLocks noGrp="1"/>
          </p:cNvSpPr>
          <p:nvPr>
            <p:ph type="sldNum" sz="quarter" idx="5"/>
          </p:nvPr>
        </p:nvSpPr>
        <p:spPr/>
        <p:txBody>
          <a:bodyPr/>
          <a:lstStyle/>
          <a:p>
            <a:fld id="{382EE698-7847-47CA-86EB-FF4AAC4E5194}" type="slidenum">
              <a:rPr lang="en-US" smtClean="0"/>
              <a:t>15</a:t>
            </a:fld>
            <a:endParaRPr lang="en-US"/>
          </a:p>
        </p:txBody>
      </p:sp>
    </p:spTree>
    <p:extLst>
      <p:ext uri="{BB962C8B-B14F-4D97-AF65-F5344CB8AC3E}">
        <p14:creationId xmlns:p14="http://schemas.microsoft.com/office/powerpoint/2010/main" val="26472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6DDA-BEE9-C0A1-9BF0-340DFEAC9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34182-38BE-99A3-8C7A-0B8FDA90D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915B1-919B-02CD-82CA-773D586BD4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train the model network, we separated the dataset to two </a:t>
            </a:r>
            <a:r>
              <a:rPr lang="en-US" dirty="0" err="1"/>
              <a:t>parititions</a:t>
            </a:r>
            <a:r>
              <a:rPr lang="en-US" dirty="0"/>
              <a:t> as train and external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to train the model, we further separated the train partition into 3 subgroups as folds 1 to 3, which helped us to find the optimum hyperparameters and activation functions for each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tested the optimum values on the external test partition.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process gives us a reliable model performance evaluation and uncertainty quantification.</a:t>
            </a:r>
          </a:p>
        </p:txBody>
      </p:sp>
      <p:sp>
        <p:nvSpPr>
          <p:cNvPr id="4" name="Slide Number Placeholder 3">
            <a:extLst>
              <a:ext uri="{FF2B5EF4-FFF2-40B4-BE49-F238E27FC236}">
                <a16:creationId xmlns:a16="http://schemas.microsoft.com/office/drawing/2014/main" id="{CA1858B5-35D3-EF74-97DF-B416E1D30965}"/>
              </a:ext>
            </a:extLst>
          </p:cNvPr>
          <p:cNvSpPr>
            <a:spLocks noGrp="1"/>
          </p:cNvSpPr>
          <p:nvPr>
            <p:ph type="sldNum" sz="quarter" idx="5"/>
          </p:nvPr>
        </p:nvSpPr>
        <p:spPr/>
        <p:txBody>
          <a:bodyPr/>
          <a:lstStyle/>
          <a:p>
            <a:fld id="{382EE698-7847-47CA-86EB-FF4AAC4E5194}" type="slidenum">
              <a:rPr lang="en-US" smtClean="0"/>
              <a:t>16</a:t>
            </a:fld>
            <a:endParaRPr lang="en-US"/>
          </a:p>
        </p:txBody>
      </p:sp>
    </p:spTree>
    <p:extLst>
      <p:ext uri="{BB962C8B-B14F-4D97-AF65-F5344CB8AC3E}">
        <p14:creationId xmlns:p14="http://schemas.microsoft.com/office/powerpoint/2010/main" val="2381287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DF25-8EF5-C1E3-B6C1-3A760B3F0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4F526-3796-E04D-ABC1-2A32CF506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A297C-FA3D-B277-203B-5639D889F7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collection input dataset we searched for the available climate data from weather stations near target sites, to see if we can model BW with available data on environment Canada website. The weather stations were limited and the data were incomplete. So, we had to interpolate the missing values and increase the quality of the inputs.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E8173D1-3063-70C9-D226-BC87B15928BB}"/>
              </a:ext>
            </a:extLst>
          </p:cNvPr>
          <p:cNvSpPr>
            <a:spLocks noGrp="1"/>
          </p:cNvSpPr>
          <p:nvPr>
            <p:ph type="sldNum" sz="quarter" idx="5"/>
          </p:nvPr>
        </p:nvSpPr>
        <p:spPr/>
        <p:txBody>
          <a:bodyPr/>
          <a:lstStyle/>
          <a:p>
            <a:fld id="{382EE698-7847-47CA-86EB-FF4AAC4E5194}" type="slidenum">
              <a:rPr lang="en-US" smtClean="0"/>
              <a:t>17</a:t>
            </a:fld>
            <a:endParaRPr lang="en-US"/>
          </a:p>
        </p:txBody>
      </p:sp>
    </p:spTree>
    <p:extLst>
      <p:ext uri="{BB962C8B-B14F-4D97-AF65-F5344CB8AC3E}">
        <p14:creationId xmlns:p14="http://schemas.microsoft.com/office/powerpoint/2010/main" val="2930269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82EE698-7847-47CA-86EB-FF4AAC4E5194}" type="slidenum">
              <a:rPr lang="en-US" smtClean="0"/>
              <a:t>18</a:t>
            </a:fld>
            <a:endParaRPr lang="en-US"/>
          </a:p>
        </p:txBody>
      </p:sp>
    </p:spTree>
    <p:extLst>
      <p:ext uri="{BB962C8B-B14F-4D97-AF65-F5344CB8AC3E}">
        <p14:creationId xmlns:p14="http://schemas.microsoft.com/office/powerpoint/2010/main" val="2941576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9E11-B015-3EF8-9212-FC2D69E84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B4486-E703-14DA-8D69-36482C83C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01080-4605-7355-B1EA-2E6FBC9D2F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testing different model parameter, we found the 60 to 80 span works well for loess modeling and it was close to the value reported for the benchmark model study. Therefore, the 70% span, with weighting by recency to a maximum wight of 10 similar to the other study, was chosen to generate the patterns and loess model, as you see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the 4 plots, you can see the fitted LOESS curves and after comparison with the other study on </a:t>
            </a:r>
            <a:r>
              <a:rPr lang="en-CA" dirty="0" err="1"/>
              <a:t>alberta</a:t>
            </a:r>
            <a:r>
              <a:rPr lang="en-CA" dirty="0"/>
              <a:t> and Ontario sites we found similar behavior.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Quebec sites show the same midwinter plateau and freeze-up rise, with a slight shift in timing.</a:t>
            </a:r>
            <a:endParaRPr lang="en-US" dirty="0"/>
          </a:p>
        </p:txBody>
      </p:sp>
      <p:sp>
        <p:nvSpPr>
          <p:cNvPr id="4" name="Slide Number Placeholder 3">
            <a:extLst>
              <a:ext uri="{FF2B5EF4-FFF2-40B4-BE49-F238E27FC236}">
                <a16:creationId xmlns:a16="http://schemas.microsoft.com/office/drawing/2014/main" id="{DEBCF207-B134-7245-086F-A5E9395F0F6A}"/>
              </a:ext>
            </a:extLst>
          </p:cNvPr>
          <p:cNvSpPr>
            <a:spLocks noGrp="1"/>
          </p:cNvSpPr>
          <p:nvPr>
            <p:ph type="sldNum" sz="quarter" idx="5"/>
          </p:nvPr>
        </p:nvSpPr>
        <p:spPr/>
        <p:txBody>
          <a:bodyPr/>
          <a:lstStyle/>
          <a:p>
            <a:fld id="{382EE698-7847-47CA-86EB-FF4AAC4E5194}" type="slidenum">
              <a:rPr lang="en-US" smtClean="0"/>
              <a:t>19</a:t>
            </a:fld>
            <a:endParaRPr lang="en-US"/>
          </a:p>
        </p:txBody>
      </p:sp>
    </p:spTree>
    <p:extLst>
      <p:ext uri="{BB962C8B-B14F-4D97-AF65-F5344CB8AC3E}">
        <p14:creationId xmlns:p14="http://schemas.microsoft.com/office/powerpoint/2010/main" val="62389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Let me start by introducing the topic and why it matters.</a:t>
            </a:r>
            <a:endParaRPr lang="en-CA" dirty="0"/>
          </a:p>
        </p:txBody>
      </p:sp>
      <p:sp>
        <p:nvSpPr>
          <p:cNvPr id="4" name="Slide Number Placeholder 3"/>
          <p:cNvSpPr>
            <a:spLocks noGrp="1"/>
          </p:cNvSpPr>
          <p:nvPr>
            <p:ph type="sldNum" sz="quarter" idx="5"/>
          </p:nvPr>
        </p:nvSpPr>
        <p:spPr/>
        <p:txBody>
          <a:bodyPr/>
          <a:lstStyle/>
          <a:p>
            <a:fld id="{382EE698-7847-47CA-86EB-FF4AAC4E5194}" type="slidenum">
              <a:rPr lang="en-US" smtClean="0"/>
              <a:t>2</a:t>
            </a:fld>
            <a:endParaRPr lang="en-US"/>
          </a:p>
        </p:txBody>
      </p:sp>
    </p:spTree>
    <p:extLst>
      <p:ext uri="{BB962C8B-B14F-4D97-AF65-F5344CB8AC3E}">
        <p14:creationId xmlns:p14="http://schemas.microsoft.com/office/powerpoint/2010/main" val="330447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565E-B652-FFF2-4849-7EC3F08DF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4D70E-50A8-36DD-D1B1-9FE401583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2A271-F9C4-CECD-FF95-95846BF85A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graphs, we can also tie the behavior to the geographical coordination and associated climate variations. For example this graph shows the evaluation of the </a:t>
            </a:r>
            <a:r>
              <a:rPr lang="en-US" dirty="0" err="1"/>
              <a:t>chaudiere</a:t>
            </a:r>
            <a:r>
              <a:rPr lang="en-US" dirty="0"/>
              <a:t> river only for </a:t>
            </a:r>
            <a:r>
              <a:rPr lang="en-US" dirty="0" err="1"/>
              <a:t>st</a:t>
            </a:r>
            <a:r>
              <a:rPr lang="en-US" dirty="0"/>
              <a:t> George, and </a:t>
            </a:r>
            <a:r>
              <a:rPr lang="en-US" dirty="0" err="1"/>
              <a:t>st</a:t>
            </a:r>
            <a:r>
              <a:rPr lang="en-US" dirty="0"/>
              <a:t> lambert.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observe that elevation and bed slope strongly influence the backwater factor, linking hydraulic geometry to ice resistance.</a:t>
            </a:r>
            <a:endParaRPr lang="en-US" dirty="0"/>
          </a:p>
        </p:txBody>
      </p:sp>
      <p:sp>
        <p:nvSpPr>
          <p:cNvPr id="4" name="Slide Number Placeholder 3">
            <a:extLst>
              <a:ext uri="{FF2B5EF4-FFF2-40B4-BE49-F238E27FC236}">
                <a16:creationId xmlns:a16="http://schemas.microsoft.com/office/drawing/2014/main" id="{F2D6ABF6-9B65-0937-3E28-90FA810DDD53}"/>
              </a:ext>
            </a:extLst>
          </p:cNvPr>
          <p:cNvSpPr>
            <a:spLocks noGrp="1"/>
          </p:cNvSpPr>
          <p:nvPr>
            <p:ph type="sldNum" sz="quarter" idx="5"/>
          </p:nvPr>
        </p:nvSpPr>
        <p:spPr/>
        <p:txBody>
          <a:bodyPr/>
          <a:lstStyle/>
          <a:p>
            <a:fld id="{382EE698-7847-47CA-86EB-FF4AAC4E5194}" type="slidenum">
              <a:rPr lang="en-US" smtClean="0"/>
              <a:t>20</a:t>
            </a:fld>
            <a:endParaRPr lang="en-US"/>
          </a:p>
        </p:txBody>
      </p:sp>
    </p:spTree>
    <p:extLst>
      <p:ext uri="{BB962C8B-B14F-4D97-AF65-F5344CB8AC3E}">
        <p14:creationId xmlns:p14="http://schemas.microsoft.com/office/powerpoint/2010/main" val="1695837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3A7E-BE90-D399-5853-508A64937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E4245-B459-9FB3-E9B5-D257A1F37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71713-304A-1A83-FDC7-3C8738C48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collected 6 climate data from environment Canada website for Quebec, </a:t>
            </a:r>
            <a:r>
              <a:rPr lang="en-CA" dirty="0"/>
              <a:t>we performed an extensive grid search </a:t>
            </a:r>
            <a:r>
              <a:rPr lang="en-US" dirty="0"/>
              <a:t>to find the best input for the sites totaling 38k models for each site.</a:t>
            </a:r>
          </a:p>
        </p:txBody>
      </p:sp>
      <p:sp>
        <p:nvSpPr>
          <p:cNvPr id="4" name="Slide Number Placeholder 3">
            <a:extLst>
              <a:ext uri="{FF2B5EF4-FFF2-40B4-BE49-F238E27FC236}">
                <a16:creationId xmlns:a16="http://schemas.microsoft.com/office/drawing/2014/main" id="{495D63BE-1923-4628-A903-3F2938AFD3CB}"/>
              </a:ext>
            </a:extLst>
          </p:cNvPr>
          <p:cNvSpPr>
            <a:spLocks noGrp="1"/>
          </p:cNvSpPr>
          <p:nvPr>
            <p:ph type="sldNum" sz="quarter" idx="5"/>
          </p:nvPr>
        </p:nvSpPr>
        <p:spPr/>
        <p:txBody>
          <a:bodyPr/>
          <a:lstStyle/>
          <a:p>
            <a:fld id="{382EE698-7847-47CA-86EB-FF4AAC4E5194}" type="slidenum">
              <a:rPr lang="en-US" smtClean="0"/>
              <a:t>21</a:t>
            </a:fld>
            <a:endParaRPr lang="en-US"/>
          </a:p>
        </p:txBody>
      </p:sp>
    </p:spTree>
    <p:extLst>
      <p:ext uri="{BB962C8B-B14F-4D97-AF65-F5344CB8AC3E}">
        <p14:creationId xmlns:p14="http://schemas.microsoft.com/office/powerpoint/2010/main" val="1292538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69A99-5214-65CC-818E-01F6CE9EA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D63C6-FCB3-1D5F-48BD-09A1F3BD7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EED2E-61ED-E154-FC83-7C676348B0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see the best model results for each site based on the 3 metrics of R, MRSE and MAE for cross validation mean indices and external 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the accuracy was good with a correlation around 90% on average and errors less than 10% for the ELM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column bar in each chart also shows the LOESS quantified accuracy. The correlation for this model was around 16% on average and the errors were considerably higher than ELM.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EB805A2-91A0-FAFA-1198-786EB04BF841}"/>
              </a:ext>
            </a:extLst>
          </p:cNvPr>
          <p:cNvSpPr>
            <a:spLocks noGrp="1"/>
          </p:cNvSpPr>
          <p:nvPr>
            <p:ph type="sldNum" sz="quarter" idx="5"/>
          </p:nvPr>
        </p:nvSpPr>
        <p:spPr/>
        <p:txBody>
          <a:bodyPr/>
          <a:lstStyle/>
          <a:p>
            <a:fld id="{382EE698-7847-47CA-86EB-FF4AAC4E5194}" type="slidenum">
              <a:rPr lang="en-US" smtClean="0"/>
              <a:t>22</a:t>
            </a:fld>
            <a:endParaRPr lang="en-US"/>
          </a:p>
        </p:txBody>
      </p:sp>
    </p:spTree>
    <p:extLst>
      <p:ext uri="{BB962C8B-B14F-4D97-AF65-F5344CB8AC3E}">
        <p14:creationId xmlns:p14="http://schemas.microsoft.com/office/powerpoint/2010/main" val="411767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12EFA-F656-2EA1-0010-798BAF87C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DFAD6-038F-233C-260B-242A5C988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67E59-15EF-9E48-54A0-95410D49AB95}"/>
              </a:ext>
            </a:extLst>
          </p:cNvPr>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As mentioned earlier, loess is intensely dependent to </a:t>
            </a:r>
            <a:r>
              <a:rPr lang="en-US" sz="1800" kern="100" dirty="0" err="1">
                <a:effectLst/>
                <a:latin typeface="Aptos" panose="020B0004020202020204" pitchFamily="34" charset="0"/>
                <a:ea typeface="Aptos" panose="020B0004020202020204" pitchFamily="34" charset="0"/>
                <a:cs typeface="Arial" panose="020B0604020202020204" pitchFamily="34" charset="0"/>
              </a:rPr>
              <a:t>datasize</a:t>
            </a:r>
            <a:r>
              <a:rPr lang="en-US" sz="1800" kern="100" dirty="0">
                <a:effectLst/>
                <a:latin typeface="Aptos" panose="020B0004020202020204" pitchFamily="34" charset="0"/>
                <a:ea typeface="Aptos" panose="020B0004020202020204" pitchFamily="34" charset="0"/>
                <a:cs typeface="Arial" panose="020B0604020202020204" pitchFamily="34" charset="0"/>
              </a:rPr>
              <a:t> and </a:t>
            </a:r>
            <a:r>
              <a:rPr lang="en-US" sz="1800" kern="100" dirty="0" err="1">
                <a:effectLst/>
                <a:latin typeface="Aptos" panose="020B0004020202020204" pitchFamily="34" charset="0"/>
                <a:ea typeface="Aptos" panose="020B0004020202020204" pitchFamily="34" charset="0"/>
                <a:cs typeface="Arial" panose="020B0604020202020204" pitchFamily="34" charset="0"/>
              </a:rPr>
              <a:t>scatterness</a:t>
            </a:r>
            <a:r>
              <a:rPr lang="en-US" sz="1800" kern="100" dirty="0">
                <a:effectLst/>
                <a:latin typeface="Aptos" panose="020B0004020202020204" pitchFamily="34" charset="0"/>
                <a:ea typeface="Aptos" panose="020B0004020202020204" pitchFamily="34" charset="0"/>
                <a:cs typeface="Arial" panose="020B0604020202020204" pitchFamily="34" charset="0"/>
              </a:rPr>
              <a:t>. So, when we have samples outside the predicted pattern as you see in left chart, we should extrapolate the pattern which reduces the accuracy considerably. </a:t>
            </a:r>
          </a:p>
        </p:txBody>
      </p:sp>
      <p:sp>
        <p:nvSpPr>
          <p:cNvPr id="4" name="Slide Number Placeholder 3">
            <a:extLst>
              <a:ext uri="{FF2B5EF4-FFF2-40B4-BE49-F238E27FC236}">
                <a16:creationId xmlns:a16="http://schemas.microsoft.com/office/drawing/2014/main" id="{9A53999B-5CDD-9C81-73E1-AD3E2DB07A1F}"/>
              </a:ext>
            </a:extLst>
          </p:cNvPr>
          <p:cNvSpPr>
            <a:spLocks noGrp="1"/>
          </p:cNvSpPr>
          <p:nvPr>
            <p:ph type="sldNum" sz="quarter" idx="5"/>
          </p:nvPr>
        </p:nvSpPr>
        <p:spPr/>
        <p:txBody>
          <a:bodyPr/>
          <a:lstStyle/>
          <a:p>
            <a:fld id="{382EE698-7847-47CA-86EB-FF4AAC4E5194}" type="slidenum">
              <a:rPr lang="en-US" smtClean="0"/>
              <a:t>23</a:t>
            </a:fld>
            <a:endParaRPr lang="en-US"/>
          </a:p>
        </p:txBody>
      </p:sp>
    </p:spTree>
    <p:extLst>
      <p:ext uri="{BB962C8B-B14F-4D97-AF65-F5344CB8AC3E}">
        <p14:creationId xmlns:p14="http://schemas.microsoft.com/office/powerpoint/2010/main" val="3324836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10F9-B5E1-0C9E-8BD2-A44CC3B2A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F46E7-6BC8-906A-217C-9D8CA45E8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4BF28-C8FB-B99D-0A6B-0C60DEED8185}"/>
              </a:ext>
            </a:extLst>
          </p:cNvPr>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In this slide, the predictions of the ELM and LOESS are presented. Green cross marks are loess predictions and blue squares are elm predictions on external test section. You can see that the predictions of the ELM are closer to actual values compared to the LOESS and correlation is higher for this ML method. </a:t>
            </a:r>
          </a:p>
        </p:txBody>
      </p:sp>
      <p:sp>
        <p:nvSpPr>
          <p:cNvPr id="4" name="Slide Number Placeholder 3">
            <a:extLst>
              <a:ext uri="{FF2B5EF4-FFF2-40B4-BE49-F238E27FC236}">
                <a16:creationId xmlns:a16="http://schemas.microsoft.com/office/drawing/2014/main" id="{6E33A79D-4AC4-3AA9-EAD2-338F6F05E18E}"/>
              </a:ext>
            </a:extLst>
          </p:cNvPr>
          <p:cNvSpPr>
            <a:spLocks noGrp="1"/>
          </p:cNvSpPr>
          <p:nvPr>
            <p:ph type="sldNum" sz="quarter" idx="5"/>
          </p:nvPr>
        </p:nvSpPr>
        <p:spPr/>
        <p:txBody>
          <a:bodyPr/>
          <a:lstStyle/>
          <a:p>
            <a:fld id="{382EE698-7847-47CA-86EB-FF4AAC4E5194}" type="slidenum">
              <a:rPr lang="en-US" smtClean="0"/>
              <a:t>24</a:t>
            </a:fld>
            <a:endParaRPr lang="en-US"/>
          </a:p>
        </p:txBody>
      </p:sp>
    </p:spTree>
    <p:extLst>
      <p:ext uri="{BB962C8B-B14F-4D97-AF65-F5344CB8AC3E}">
        <p14:creationId xmlns:p14="http://schemas.microsoft.com/office/powerpoint/2010/main" val="630420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CF9E-FEFE-5DD2-8EDB-360D6F47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C666C-89DB-3B54-C74E-19EC31417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E37F3-FE45-B865-043A-E4488ADFEE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also see how different inputs contributed in site-specific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snow and temperature were the dominant inputs in the all stations and depending on the noise and size of the data, other inputs were involved.</a:t>
            </a:r>
          </a:p>
        </p:txBody>
      </p:sp>
      <p:sp>
        <p:nvSpPr>
          <p:cNvPr id="4" name="Slide Number Placeholder 3">
            <a:extLst>
              <a:ext uri="{FF2B5EF4-FFF2-40B4-BE49-F238E27FC236}">
                <a16:creationId xmlns:a16="http://schemas.microsoft.com/office/drawing/2014/main" id="{DFB250B7-8388-3861-8121-4A61885BE9AD}"/>
              </a:ext>
            </a:extLst>
          </p:cNvPr>
          <p:cNvSpPr>
            <a:spLocks noGrp="1"/>
          </p:cNvSpPr>
          <p:nvPr>
            <p:ph type="sldNum" sz="quarter" idx="5"/>
          </p:nvPr>
        </p:nvSpPr>
        <p:spPr/>
        <p:txBody>
          <a:bodyPr/>
          <a:lstStyle/>
          <a:p>
            <a:fld id="{382EE698-7847-47CA-86EB-FF4AAC4E5194}" type="slidenum">
              <a:rPr lang="en-US" smtClean="0"/>
              <a:t>25</a:t>
            </a:fld>
            <a:endParaRPr lang="en-US"/>
          </a:p>
        </p:txBody>
      </p:sp>
    </p:spTree>
    <p:extLst>
      <p:ext uri="{BB962C8B-B14F-4D97-AF65-F5344CB8AC3E}">
        <p14:creationId xmlns:p14="http://schemas.microsoft.com/office/powerpoint/2010/main" val="3612117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345A-4452-717B-E5EA-3D5FB1344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D4DAF-9FA4-E256-9E8D-69455CD5B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A0DDE-35D9-206D-38D3-5607F94DB5FC}"/>
              </a:ext>
            </a:extLst>
          </p:cNvPr>
          <p:cNvSpPr>
            <a:spLocks noGrp="1"/>
          </p:cNvSpPr>
          <p:nvPr>
            <p:ph type="body" idx="1"/>
          </p:nvPr>
        </p:nvSpPr>
        <p:spPr/>
        <p:txBody>
          <a:bodyPr/>
          <a:lstStyle/>
          <a:p>
            <a:r>
              <a:rPr lang="en-CA" sz="1800" dirty="0"/>
              <a:t>In summary, LOESS proved highly sensitive to data size and site variability. With these small and heterogeneous datasets, the benchmark model has low predictive skill on the external sets. The mean test correlation across the sites is only about 0.16, and errors are large. It works better at sites with more samples like Big East and Raven.</a:t>
            </a:r>
          </a:p>
          <a:p>
            <a:r>
              <a:rPr lang="en-CA" sz="1800" dirty="0"/>
              <a:t>When we move to ELM, performance changes considerably. Across the 4 sites, the external correlation increases to roughly 0.9. At the same time, the RMSE and MAE are reduced by about 70 to 75 percent relative to LOESS. </a:t>
            </a:r>
          </a:p>
          <a:p>
            <a:endParaRPr lang="en-CA" sz="1800" dirty="0"/>
          </a:p>
          <a:p>
            <a:r>
              <a:rPr lang="en-CA" sz="1800" dirty="0"/>
              <a:t>In terms of stability, the cross validation results are consistent with the external validation. Cross validation correlations are high and very close to the external values, and the cross validation errors are mostly slightly larger than the external errors. This means the cross validation procedure is not over optimistic and can be trusted for model selection.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A507CA6-C77F-38C4-DE01-30C0A2737100}"/>
              </a:ext>
            </a:extLst>
          </p:cNvPr>
          <p:cNvSpPr>
            <a:spLocks noGrp="1"/>
          </p:cNvSpPr>
          <p:nvPr>
            <p:ph type="sldNum" sz="quarter" idx="5"/>
          </p:nvPr>
        </p:nvSpPr>
        <p:spPr/>
        <p:txBody>
          <a:bodyPr/>
          <a:lstStyle/>
          <a:p>
            <a:fld id="{382EE698-7847-47CA-86EB-FF4AAC4E5194}" type="slidenum">
              <a:rPr lang="en-US" smtClean="0"/>
              <a:t>26</a:t>
            </a:fld>
            <a:endParaRPr lang="en-US"/>
          </a:p>
        </p:txBody>
      </p:sp>
    </p:spTree>
    <p:extLst>
      <p:ext uri="{BB962C8B-B14F-4D97-AF65-F5344CB8AC3E}">
        <p14:creationId xmlns:p14="http://schemas.microsoft.com/office/powerpoint/2010/main" val="1781044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ABF3-516B-6994-643F-9BFA8D241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DD87C-5EB8-0E22-9160-9FC801935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29BEC-C0AB-EACF-0BF7-C0BF3861A85D}"/>
              </a:ext>
            </a:extLst>
          </p:cNvPr>
          <p:cNvSpPr>
            <a:spLocks noGrp="1"/>
          </p:cNvSpPr>
          <p:nvPr>
            <p:ph type="body" idx="1"/>
          </p:nvPr>
        </p:nvSpPr>
        <p:spPr/>
        <p:txBody>
          <a:bodyPr/>
          <a:lstStyle/>
          <a:p>
            <a:r>
              <a:rPr lang="en-CA" sz="1800" dirty="0"/>
              <a:t>After scrutinizing the results, we found that there is no simple monotonic relationship between input count and performance in the site-specific model. Some of the most accurate site specific models, such as Lambert, use only three inputs, while Martin achieves very high skill with a larger set of eight inputs.</a:t>
            </a:r>
          </a:p>
          <a:p>
            <a:r>
              <a:rPr lang="en-CA" sz="1800" dirty="0"/>
              <a:t>For these sites, the limitation is more related to measurement noise, and unobserved drivers than to the number of variables we feed into the model.</a:t>
            </a:r>
          </a:p>
          <a:p>
            <a:endParaRPr lang="en-CA" sz="1800" dirty="0"/>
          </a:p>
          <a:p>
            <a:r>
              <a:rPr lang="en-CA" sz="1800" dirty="0"/>
              <a:t>Overall, the search procedure tends to favor parsimonious, physically meaningful subsets of variables rather than very large feature sets. </a:t>
            </a:r>
          </a:p>
          <a:p>
            <a:endParaRPr lang="en-CA" sz="1800" dirty="0"/>
          </a:p>
          <a:p>
            <a:r>
              <a:rPr lang="en-CA" sz="1800" dirty="0"/>
              <a:t>The optimal complexity is clearly site specific. In small sample settings such as these, carefully chosen hydrometeorological and hydraulic drivers can perform as well as or better than richer input sets.</a:t>
            </a:r>
          </a:p>
          <a:p>
            <a:endParaRPr lang="en-CA"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Finally, to improve further, the models will likely benefit from additional site specific predictors, especially morphological and channel geometric characteristics and information on hydraulic structures or operations. Testing other learning methods and explicitly handling </a:t>
            </a:r>
            <a:r>
              <a:rPr lang="en-CA" sz="1800" dirty="0" err="1"/>
              <a:t>nonstationarity</a:t>
            </a:r>
            <a:r>
              <a:rPr lang="en-CA" sz="1800" dirty="0"/>
              <a:t> would help assess generalizability and push performance further.</a:t>
            </a:r>
          </a:p>
          <a:p>
            <a:endParaRPr lang="en-CA" sz="1800" dirty="0"/>
          </a:p>
        </p:txBody>
      </p:sp>
      <p:sp>
        <p:nvSpPr>
          <p:cNvPr id="4" name="Slide Number Placeholder 3">
            <a:extLst>
              <a:ext uri="{FF2B5EF4-FFF2-40B4-BE49-F238E27FC236}">
                <a16:creationId xmlns:a16="http://schemas.microsoft.com/office/drawing/2014/main" id="{3E36E452-BD75-D98E-CF25-C075FCF7F54A}"/>
              </a:ext>
            </a:extLst>
          </p:cNvPr>
          <p:cNvSpPr>
            <a:spLocks noGrp="1"/>
          </p:cNvSpPr>
          <p:nvPr>
            <p:ph type="sldNum" sz="quarter" idx="5"/>
          </p:nvPr>
        </p:nvSpPr>
        <p:spPr/>
        <p:txBody>
          <a:bodyPr/>
          <a:lstStyle/>
          <a:p>
            <a:fld id="{382EE698-7847-47CA-86EB-FF4AAC4E5194}" type="slidenum">
              <a:rPr lang="en-US" smtClean="0"/>
              <a:t>27</a:t>
            </a:fld>
            <a:endParaRPr lang="en-US"/>
          </a:p>
        </p:txBody>
      </p:sp>
    </p:spTree>
    <p:extLst>
      <p:ext uri="{BB962C8B-B14F-4D97-AF65-F5344CB8AC3E}">
        <p14:creationId xmlns:p14="http://schemas.microsoft.com/office/powerpoint/2010/main" val="3349549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Thank you for your attention. I’m happy to answer your questions.</a:t>
            </a:r>
          </a:p>
          <a:p>
            <a:endParaRPr lang="en-CA" dirty="0"/>
          </a:p>
        </p:txBody>
      </p:sp>
      <p:sp>
        <p:nvSpPr>
          <p:cNvPr id="4" name="Slide Number Placeholder 3"/>
          <p:cNvSpPr>
            <a:spLocks noGrp="1"/>
          </p:cNvSpPr>
          <p:nvPr>
            <p:ph type="sldNum" sz="quarter" idx="5"/>
          </p:nvPr>
        </p:nvSpPr>
        <p:spPr/>
        <p:txBody>
          <a:bodyPr/>
          <a:lstStyle/>
          <a:p>
            <a:fld id="{382EE698-7847-47CA-86EB-FF4AAC4E5194}" type="slidenum">
              <a:rPr lang="en-US" smtClean="0"/>
              <a:t>28</a:t>
            </a:fld>
            <a:endParaRPr lang="en-US"/>
          </a:p>
        </p:txBody>
      </p:sp>
    </p:spTree>
    <p:extLst>
      <p:ext uri="{BB962C8B-B14F-4D97-AF65-F5344CB8AC3E}">
        <p14:creationId xmlns:p14="http://schemas.microsoft.com/office/powerpoint/2010/main" val="91763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t>“Across Canada and Quebec, rivers change dramatically each winter as ice forms. Ice increases flow resistance, raising water levels even when discharge stays the same. When that ice breaks, the sudden release can trigger severe floods. Understanding this interaction is critical for safety, hydropower operation, and effective water management.”</a:t>
            </a:r>
          </a:p>
        </p:txBody>
      </p:sp>
      <p:sp>
        <p:nvSpPr>
          <p:cNvPr id="4" name="Slide Number Placeholder 3"/>
          <p:cNvSpPr>
            <a:spLocks noGrp="1"/>
          </p:cNvSpPr>
          <p:nvPr>
            <p:ph type="sldNum" sz="quarter" idx="5"/>
          </p:nvPr>
        </p:nvSpPr>
        <p:spPr/>
        <p:txBody>
          <a:bodyPr/>
          <a:lstStyle/>
          <a:p>
            <a:fld id="{382EE698-7847-47CA-86EB-FF4AAC4E5194}" type="slidenum">
              <a:rPr lang="en-US" smtClean="0"/>
              <a:t>3</a:t>
            </a:fld>
            <a:endParaRPr lang="en-US"/>
          </a:p>
        </p:txBody>
      </p:sp>
    </p:spTree>
    <p:extLst>
      <p:ext uri="{BB962C8B-B14F-4D97-AF65-F5344CB8AC3E}">
        <p14:creationId xmlns:p14="http://schemas.microsoft.com/office/powerpoint/2010/main" val="397786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B155-61B3-C06E-0DCE-FF6D07767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1AC8B-EE81-A8A9-2F10-467142B19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B4B49-5257-76E0-90E8-EA450F0102B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t>“When ice forms, it effectively narrows the channel. The water level rises for the same discharge. This phenomenon is called the </a:t>
            </a:r>
            <a:r>
              <a:rPr lang="en-CA" sz="1800" i="1" dirty="0"/>
              <a:t>backwater effect</a:t>
            </a:r>
            <a:r>
              <a:rPr lang="en-CA" sz="1800" dirty="0"/>
              <a:t>. The backwater factor quantifies how much ice restricts flow and helps correct open-water discharge estimates during winter.”</a:t>
            </a:r>
            <a:endParaRPr lang="en-US" sz="18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US" sz="18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949FAD-6286-D598-AD2E-8B4804DE5F10}"/>
              </a:ext>
            </a:extLst>
          </p:cNvPr>
          <p:cNvSpPr>
            <a:spLocks noGrp="1"/>
          </p:cNvSpPr>
          <p:nvPr>
            <p:ph type="sldNum" sz="quarter" idx="5"/>
          </p:nvPr>
        </p:nvSpPr>
        <p:spPr/>
        <p:txBody>
          <a:bodyPr/>
          <a:lstStyle/>
          <a:p>
            <a:fld id="{382EE698-7847-47CA-86EB-FF4AAC4E5194}" type="slidenum">
              <a:rPr lang="en-US" smtClean="0"/>
              <a:t>4</a:t>
            </a:fld>
            <a:endParaRPr lang="en-US"/>
          </a:p>
        </p:txBody>
      </p:sp>
    </p:spTree>
    <p:extLst>
      <p:ext uri="{BB962C8B-B14F-4D97-AF65-F5344CB8AC3E}">
        <p14:creationId xmlns:p14="http://schemas.microsoft.com/office/powerpoint/2010/main" val="159973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1B5EE-D346-293E-6A76-C7B590801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9DE52-9709-A24F-C7D1-6807D7925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B99B1-6519-8878-331E-CF3F61DD863C}"/>
              </a:ext>
            </a:extLst>
          </p:cNvPr>
          <p:cNvSpPr>
            <a:spLocks noGrp="1"/>
          </p:cNvSpPr>
          <p:nvPr>
            <p:ph type="body" idx="1"/>
          </p:nvPr>
        </p:nvSpPr>
        <p:spPr/>
        <p:txBody>
          <a:bodyPr/>
          <a:lstStyle/>
          <a:p>
            <a:pPr>
              <a:lnSpc>
                <a:spcPct val="107000"/>
              </a:lnSpc>
              <a:spcAft>
                <a:spcPts val="800"/>
              </a:spcAft>
            </a:pPr>
            <a:r>
              <a:rPr lang="en-CA" sz="1800" dirty="0"/>
              <a:t>Measuring discharge beneath the ice is challenging. Technicians must drill holes and measure velocity manually, which is both dangerous and expensive. As a result, measurements are limited to safe midwinter periods, leaving large gaps during freeze-up and breakup—precisely when hydraulic conditions change fastest.</a:t>
            </a:r>
            <a:endParaRPr lang="en-US" sz="18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8754D8-C6F8-3507-04AB-FA1F87D0C3B5}"/>
              </a:ext>
            </a:extLst>
          </p:cNvPr>
          <p:cNvSpPr>
            <a:spLocks noGrp="1"/>
          </p:cNvSpPr>
          <p:nvPr>
            <p:ph type="sldNum" sz="quarter" idx="5"/>
          </p:nvPr>
        </p:nvSpPr>
        <p:spPr/>
        <p:txBody>
          <a:bodyPr/>
          <a:lstStyle/>
          <a:p>
            <a:fld id="{382EE698-7847-47CA-86EB-FF4AAC4E5194}" type="slidenum">
              <a:rPr lang="en-US" smtClean="0"/>
              <a:t>5</a:t>
            </a:fld>
            <a:endParaRPr lang="en-US"/>
          </a:p>
        </p:txBody>
      </p:sp>
    </p:spTree>
    <p:extLst>
      <p:ext uri="{BB962C8B-B14F-4D97-AF65-F5344CB8AC3E}">
        <p14:creationId xmlns:p14="http://schemas.microsoft.com/office/powerpoint/2010/main" val="168412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570F-33A3-A469-801A-5BB845D0F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E916C-106E-4AC4-44DA-086CB5A72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E642F-86F5-3120-AD22-97B8E0EEAEC6}"/>
              </a:ext>
            </a:extLst>
          </p:cNvPr>
          <p:cNvSpPr>
            <a:spLocks noGrp="1"/>
          </p:cNvSpPr>
          <p:nvPr>
            <p:ph type="body" idx="1"/>
          </p:nvPr>
        </p:nvSpPr>
        <p:spPr/>
        <p:txBody>
          <a:bodyPr/>
          <a:lstStyle/>
          <a:p>
            <a:pPr>
              <a:lnSpc>
                <a:spcPct val="107000"/>
              </a:lnSpc>
              <a:spcAft>
                <a:spcPts val="800"/>
              </a:spcAft>
            </a:pPr>
            <a:r>
              <a:rPr lang="en-CA" sz="1800" dirty="0"/>
              <a:t>Because winter data are sparse, current operational methods rely heavily on expert judgment. The Water Survey of Canada and Quebec’s MELCCFP uses backwater factor estimation and rely on the experts’ decision. Some researcher also proposed pattern-based estimation based on local regressions. Both are practical but depend on experience rather than reproducible rules. Our work aims to make this process more systematic and transferable across sites.</a:t>
            </a:r>
            <a:endParaRPr lang="en-US" sz="18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DB57E3-2F21-90C3-0218-3159270824C6}"/>
              </a:ext>
            </a:extLst>
          </p:cNvPr>
          <p:cNvSpPr>
            <a:spLocks noGrp="1"/>
          </p:cNvSpPr>
          <p:nvPr>
            <p:ph type="sldNum" sz="quarter" idx="5"/>
          </p:nvPr>
        </p:nvSpPr>
        <p:spPr/>
        <p:txBody>
          <a:bodyPr/>
          <a:lstStyle/>
          <a:p>
            <a:fld id="{382EE698-7847-47CA-86EB-FF4AAC4E5194}" type="slidenum">
              <a:rPr lang="en-US" smtClean="0"/>
              <a:t>6</a:t>
            </a:fld>
            <a:endParaRPr lang="en-US"/>
          </a:p>
        </p:txBody>
      </p:sp>
    </p:spTree>
    <p:extLst>
      <p:ext uri="{BB962C8B-B14F-4D97-AF65-F5344CB8AC3E}">
        <p14:creationId xmlns:p14="http://schemas.microsoft.com/office/powerpoint/2010/main" val="397467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Now, I’ll walk you through the main objectives of this research.</a:t>
            </a:r>
            <a:endParaRPr lang="en-CA" dirty="0"/>
          </a:p>
        </p:txBody>
      </p:sp>
      <p:sp>
        <p:nvSpPr>
          <p:cNvPr id="4" name="Slide Number Placeholder 3"/>
          <p:cNvSpPr>
            <a:spLocks noGrp="1"/>
          </p:cNvSpPr>
          <p:nvPr>
            <p:ph type="sldNum" sz="quarter" idx="5"/>
          </p:nvPr>
        </p:nvSpPr>
        <p:spPr/>
        <p:txBody>
          <a:bodyPr/>
          <a:lstStyle/>
          <a:p>
            <a:fld id="{382EE698-7847-47CA-86EB-FF4AAC4E5194}" type="slidenum">
              <a:rPr lang="en-US" smtClean="0"/>
              <a:t>7</a:t>
            </a:fld>
            <a:endParaRPr lang="en-US"/>
          </a:p>
        </p:txBody>
      </p:sp>
    </p:spTree>
    <p:extLst>
      <p:ext uri="{BB962C8B-B14F-4D97-AF65-F5344CB8AC3E}">
        <p14:creationId xmlns:p14="http://schemas.microsoft.com/office/powerpoint/2010/main" val="416709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study has two main objectives.</a:t>
            </a:r>
            <a:br>
              <a:rPr lang="en-CA" dirty="0"/>
            </a:br>
            <a:r>
              <a:rPr lang="en-CA" dirty="0"/>
              <a:t>First, to analyze backwater behavior and replicate the LOESS-based seasonal patterns across Quebec sites. Quantify the model accuracy and set it as a benchmark model.</a:t>
            </a:r>
          </a:p>
          <a:p>
            <a:br>
              <a:rPr lang="en-CA" dirty="0"/>
            </a:br>
            <a:r>
              <a:rPr lang="en-CA" dirty="0"/>
              <a:t>Second, to develop a data-driven alternative using a suitable machine learning method that predict backwater directly from hydrometric and climate variables and Compare with benchmark model. Together, these approaches bridge physical insight and modern machine learning.”</a:t>
            </a:r>
            <a:endParaRPr lang="en-US" dirty="0"/>
          </a:p>
        </p:txBody>
      </p:sp>
      <p:sp>
        <p:nvSpPr>
          <p:cNvPr id="4" name="Slide Number Placeholder 3"/>
          <p:cNvSpPr>
            <a:spLocks noGrp="1"/>
          </p:cNvSpPr>
          <p:nvPr>
            <p:ph type="sldNum" sz="quarter" idx="5"/>
          </p:nvPr>
        </p:nvSpPr>
        <p:spPr/>
        <p:txBody>
          <a:bodyPr/>
          <a:lstStyle/>
          <a:p>
            <a:fld id="{382EE698-7847-47CA-86EB-FF4AAC4E5194}" type="slidenum">
              <a:rPr lang="en-US" smtClean="0"/>
              <a:t>8</a:t>
            </a:fld>
            <a:endParaRPr lang="en-US"/>
          </a:p>
        </p:txBody>
      </p:sp>
    </p:spTree>
    <p:extLst>
      <p:ext uri="{BB962C8B-B14F-4D97-AF65-F5344CB8AC3E}">
        <p14:creationId xmlns:p14="http://schemas.microsoft.com/office/powerpoint/2010/main" val="356169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82EE698-7847-47CA-86EB-FF4AAC4E5194}" type="slidenum">
              <a:rPr lang="en-US" smtClean="0"/>
              <a:t>9</a:t>
            </a:fld>
            <a:endParaRPr lang="en-US"/>
          </a:p>
        </p:txBody>
      </p:sp>
    </p:spTree>
    <p:extLst>
      <p:ext uri="{BB962C8B-B14F-4D97-AF65-F5344CB8AC3E}">
        <p14:creationId xmlns:p14="http://schemas.microsoft.com/office/powerpoint/2010/main" val="329229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5A5C-E109-28A4-1D39-215A0F2B0D9E}"/>
              </a:ext>
            </a:extLst>
          </p:cNvPr>
          <p:cNvSpPr>
            <a:spLocks noGrp="1"/>
          </p:cNvSpPr>
          <p:nvPr>
            <p:ph type="ctrTitle"/>
          </p:nvPr>
        </p:nvSpPr>
        <p:spPr>
          <a:xfrm>
            <a:off x="1524000" y="1122363"/>
            <a:ext cx="9144000" cy="2387600"/>
          </a:xfrm>
        </p:spPr>
        <p:txBody>
          <a:bodyPr anchor="b"/>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7C459F2-50D3-1365-546F-200FB2A47C9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111445-A994-B78A-0B95-9DC2413113BB}"/>
              </a:ext>
            </a:extLst>
          </p:cNvPr>
          <p:cNvSpPr>
            <a:spLocks noGrp="1"/>
          </p:cNvSpPr>
          <p:nvPr>
            <p:ph type="dt" sz="half" idx="10"/>
          </p:nvPr>
        </p:nvSpPr>
        <p:spPr>
          <a:xfrm>
            <a:off x="838200" y="6356350"/>
            <a:ext cx="2743200" cy="365125"/>
          </a:xfrm>
          <a:prstGeom prst="rect">
            <a:avLst/>
          </a:prstGeom>
        </p:spPr>
        <p:txBody>
          <a:bodyPr/>
          <a:lstStyle/>
          <a:p>
            <a:fld id="{ED671622-8ED9-4C00-9945-B855F826B7D6}" type="datetime1">
              <a:rPr lang="en-US" smtClean="0"/>
              <a:t>2025-11-17</a:t>
            </a:fld>
            <a:endParaRPr lang="en-US"/>
          </a:p>
        </p:txBody>
      </p:sp>
      <p:sp>
        <p:nvSpPr>
          <p:cNvPr id="5" name="Footer Placeholder 4">
            <a:extLst>
              <a:ext uri="{FF2B5EF4-FFF2-40B4-BE49-F238E27FC236}">
                <a16:creationId xmlns:a16="http://schemas.microsoft.com/office/drawing/2014/main" id="{C487A936-8942-1ED8-8B84-CFC67FA40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5D706-606B-034D-A483-8107CE2E0FD5}"/>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714549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0033-2D58-7B79-8749-9F61C7B6D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1A4387-AA31-E35A-23DB-12638079E0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244B8-DE4B-5B48-FD7A-DA3981F84B75}"/>
              </a:ext>
            </a:extLst>
          </p:cNvPr>
          <p:cNvSpPr>
            <a:spLocks noGrp="1"/>
          </p:cNvSpPr>
          <p:nvPr>
            <p:ph type="dt" sz="half" idx="10"/>
          </p:nvPr>
        </p:nvSpPr>
        <p:spPr>
          <a:xfrm>
            <a:off x="838200" y="6356350"/>
            <a:ext cx="2743200" cy="365125"/>
          </a:xfrm>
          <a:prstGeom prst="rect">
            <a:avLst/>
          </a:prstGeom>
        </p:spPr>
        <p:txBody>
          <a:bodyPr/>
          <a:lstStyle/>
          <a:p>
            <a:fld id="{4592CA11-29AF-4766-8BDE-0AD554394DCF}" type="datetime1">
              <a:rPr lang="en-US" smtClean="0"/>
              <a:t>2025-11-17</a:t>
            </a:fld>
            <a:endParaRPr lang="en-US"/>
          </a:p>
        </p:txBody>
      </p:sp>
      <p:sp>
        <p:nvSpPr>
          <p:cNvPr id="5" name="Footer Placeholder 4">
            <a:extLst>
              <a:ext uri="{FF2B5EF4-FFF2-40B4-BE49-F238E27FC236}">
                <a16:creationId xmlns:a16="http://schemas.microsoft.com/office/drawing/2014/main" id="{A83B5C29-DBFB-7618-D82A-EBD934C83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76FB0-4C5F-98BD-82F3-52C015055E11}"/>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2062343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C97B2-89B0-E35A-30CF-B0FA20EEFF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14DCFD-C0CD-039F-8F74-B919BB5EE0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BADCF-3FD7-C0E6-3285-3CDDAB805A5B}"/>
              </a:ext>
            </a:extLst>
          </p:cNvPr>
          <p:cNvSpPr>
            <a:spLocks noGrp="1"/>
          </p:cNvSpPr>
          <p:nvPr>
            <p:ph type="dt" sz="half" idx="10"/>
          </p:nvPr>
        </p:nvSpPr>
        <p:spPr>
          <a:xfrm>
            <a:off x="838200" y="6356350"/>
            <a:ext cx="2743200" cy="365125"/>
          </a:xfrm>
          <a:prstGeom prst="rect">
            <a:avLst/>
          </a:prstGeom>
        </p:spPr>
        <p:txBody>
          <a:bodyPr/>
          <a:lstStyle/>
          <a:p>
            <a:fld id="{CDCF4D9A-DF5E-410F-BE2C-AF4F82B1ACD0}" type="datetime1">
              <a:rPr lang="en-US" smtClean="0"/>
              <a:t>2025-11-17</a:t>
            </a:fld>
            <a:endParaRPr lang="en-US"/>
          </a:p>
        </p:txBody>
      </p:sp>
      <p:sp>
        <p:nvSpPr>
          <p:cNvPr id="5" name="Footer Placeholder 4">
            <a:extLst>
              <a:ext uri="{FF2B5EF4-FFF2-40B4-BE49-F238E27FC236}">
                <a16:creationId xmlns:a16="http://schemas.microsoft.com/office/drawing/2014/main" id="{B619FEBC-7317-F6A8-BE95-5BEB146C5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5D915-6859-38EA-B660-3E49CBB07DA0}"/>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366640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C461-A5E9-CF71-D5F5-D5956CC6999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A9D1A7-7DC6-F46C-ABFB-6A78A0630B4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E1C6AE-4DE7-725E-F748-C5448F43D946}"/>
              </a:ext>
            </a:extLst>
          </p:cNvPr>
          <p:cNvSpPr>
            <a:spLocks noGrp="1"/>
          </p:cNvSpPr>
          <p:nvPr>
            <p:ph type="dt" sz="half" idx="10"/>
          </p:nvPr>
        </p:nvSpPr>
        <p:spPr>
          <a:xfrm>
            <a:off x="838200" y="6356350"/>
            <a:ext cx="2743200" cy="365125"/>
          </a:xfrm>
          <a:prstGeom prst="rect">
            <a:avLst/>
          </a:prstGeom>
        </p:spPr>
        <p:txBody>
          <a:bodyPr/>
          <a:lstStyle/>
          <a:p>
            <a:fld id="{CD928437-16AB-4DE1-9F56-F38A833F0635}" type="datetime1">
              <a:rPr lang="en-US" smtClean="0"/>
              <a:t>2025-11-17</a:t>
            </a:fld>
            <a:endParaRPr lang="en-US"/>
          </a:p>
        </p:txBody>
      </p:sp>
      <p:sp>
        <p:nvSpPr>
          <p:cNvPr id="5" name="Footer Placeholder 4">
            <a:extLst>
              <a:ext uri="{FF2B5EF4-FFF2-40B4-BE49-F238E27FC236}">
                <a16:creationId xmlns:a16="http://schemas.microsoft.com/office/drawing/2014/main" id="{AB6BB83B-2A9A-942A-7696-27EFAD889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EB327-8E48-3295-5BAE-83E4AC5837C8}"/>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3295010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BBD0-69C6-69E6-C641-5B28E59F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CFB83E-5942-5D70-9C0D-EA5D60734D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F3650-E781-41A5-DB8C-4D3445CE43A3}"/>
              </a:ext>
            </a:extLst>
          </p:cNvPr>
          <p:cNvSpPr>
            <a:spLocks noGrp="1"/>
          </p:cNvSpPr>
          <p:nvPr>
            <p:ph type="dt" sz="half" idx="10"/>
          </p:nvPr>
        </p:nvSpPr>
        <p:spPr>
          <a:xfrm>
            <a:off x="838200" y="6356350"/>
            <a:ext cx="2743200" cy="365125"/>
          </a:xfrm>
          <a:prstGeom prst="rect">
            <a:avLst/>
          </a:prstGeom>
        </p:spPr>
        <p:txBody>
          <a:bodyPr/>
          <a:lstStyle/>
          <a:p>
            <a:fld id="{ED3DA65C-56E0-471D-9D4B-B71466FEF5F9}" type="datetime1">
              <a:rPr lang="en-US" smtClean="0"/>
              <a:t>2025-11-17</a:t>
            </a:fld>
            <a:endParaRPr lang="en-US"/>
          </a:p>
        </p:txBody>
      </p:sp>
      <p:sp>
        <p:nvSpPr>
          <p:cNvPr id="5" name="Footer Placeholder 4">
            <a:extLst>
              <a:ext uri="{FF2B5EF4-FFF2-40B4-BE49-F238E27FC236}">
                <a16:creationId xmlns:a16="http://schemas.microsoft.com/office/drawing/2014/main" id="{5003D630-54F9-7E0B-F82D-6E52FB2E2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005B9-CBFE-4931-808A-45D5921163EC}"/>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294680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C15E-607B-E846-73A7-CC6D1935E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8F72B-B554-F650-2F33-F7BD48D172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E7207-9B40-45AF-620B-281189E51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DBC63A-1918-B3CD-8A85-5C39F076AA93}"/>
              </a:ext>
            </a:extLst>
          </p:cNvPr>
          <p:cNvSpPr>
            <a:spLocks noGrp="1"/>
          </p:cNvSpPr>
          <p:nvPr>
            <p:ph type="dt" sz="half" idx="10"/>
          </p:nvPr>
        </p:nvSpPr>
        <p:spPr>
          <a:xfrm>
            <a:off x="838200" y="6356350"/>
            <a:ext cx="2743200" cy="365125"/>
          </a:xfrm>
          <a:prstGeom prst="rect">
            <a:avLst/>
          </a:prstGeom>
        </p:spPr>
        <p:txBody>
          <a:bodyPr/>
          <a:lstStyle/>
          <a:p>
            <a:fld id="{06CA20D6-AA64-428F-BF06-F6966DF42AE9}" type="datetime1">
              <a:rPr lang="en-US" smtClean="0"/>
              <a:t>2025-11-17</a:t>
            </a:fld>
            <a:endParaRPr lang="en-US"/>
          </a:p>
        </p:txBody>
      </p:sp>
      <p:sp>
        <p:nvSpPr>
          <p:cNvPr id="6" name="Footer Placeholder 5">
            <a:extLst>
              <a:ext uri="{FF2B5EF4-FFF2-40B4-BE49-F238E27FC236}">
                <a16:creationId xmlns:a16="http://schemas.microsoft.com/office/drawing/2014/main" id="{DAA7F2FD-878A-4BDE-FD46-3AD6B68A5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6F048-B410-BC5E-6CD7-0B3121E86BEC}"/>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3339350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1C5B-F816-056C-5AFC-9FBCF2E1A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F5A805-FE8A-4140-BD80-31859D124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63AAD2-6B31-FA14-518D-0FA9C05067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FE272-EF38-F109-A5D3-65222DDCF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40F3CD-D07E-AFF7-766E-9234B1B969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9E1F2-1F2E-F6CA-D051-AC457C22B11F}"/>
              </a:ext>
            </a:extLst>
          </p:cNvPr>
          <p:cNvSpPr>
            <a:spLocks noGrp="1"/>
          </p:cNvSpPr>
          <p:nvPr>
            <p:ph type="dt" sz="half" idx="10"/>
          </p:nvPr>
        </p:nvSpPr>
        <p:spPr>
          <a:xfrm>
            <a:off x="838200" y="6356350"/>
            <a:ext cx="2743200" cy="365125"/>
          </a:xfrm>
          <a:prstGeom prst="rect">
            <a:avLst/>
          </a:prstGeom>
        </p:spPr>
        <p:txBody>
          <a:bodyPr/>
          <a:lstStyle/>
          <a:p>
            <a:fld id="{F861F03E-A990-41C9-BAB2-7838DFEE6EDB}" type="datetime1">
              <a:rPr lang="en-US" smtClean="0"/>
              <a:t>2025-11-17</a:t>
            </a:fld>
            <a:endParaRPr lang="en-US"/>
          </a:p>
        </p:txBody>
      </p:sp>
      <p:sp>
        <p:nvSpPr>
          <p:cNvPr id="8" name="Footer Placeholder 7">
            <a:extLst>
              <a:ext uri="{FF2B5EF4-FFF2-40B4-BE49-F238E27FC236}">
                <a16:creationId xmlns:a16="http://schemas.microsoft.com/office/drawing/2014/main" id="{AD46D518-0289-A8F9-99E0-5E9551E91B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4CA913-5287-AC77-8A4E-A9368E6BEB70}"/>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132004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3658-A1EE-31DD-3A04-0897C0767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41037-68E5-59FA-83B4-DC0B9DEA627E}"/>
              </a:ext>
            </a:extLst>
          </p:cNvPr>
          <p:cNvSpPr>
            <a:spLocks noGrp="1"/>
          </p:cNvSpPr>
          <p:nvPr>
            <p:ph type="dt" sz="half" idx="10"/>
          </p:nvPr>
        </p:nvSpPr>
        <p:spPr>
          <a:xfrm>
            <a:off x="838200" y="6356350"/>
            <a:ext cx="2743200" cy="365125"/>
          </a:xfrm>
          <a:prstGeom prst="rect">
            <a:avLst/>
          </a:prstGeom>
        </p:spPr>
        <p:txBody>
          <a:bodyPr/>
          <a:lstStyle/>
          <a:p>
            <a:fld id="{A3E4CB98-EEBE-42D6-94B8-DCE6B729A97E}" type="datetime1">
              <a:rPr lang="en-US" smtClean="0"/>
              <a:t>2025-11-17</a:t>
            </a:fld>
            <a:endParaRPr lang="en-US"/>
          </a:p>
        </p:txBody>
      </p:sp>
      <p:sp>
        <p:nvSpPr>
          <p:cNvPr id="4" name="Footer Placeholder 3">
            <a:extLst>
              <a:ext uri="{FF2B5EF4-FFF2-40B4-BE49-F238E27FC236}">
                <a16:creationId xmlns:a16="http://schemas.microsoft.com/office/drawing/2014/main" id="{45831EAB-E640-8B23-EA23-4D2299739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0B339F-A0F0-DA4D-346A-F476E8ADAC02}"/>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44708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29330-B755-E6B1-BDDE-B4B41C22D8D2}"/>
              </a:ext>
            </a:extLst>
          </p:cNvPr>
          <p:cNvSpPr>
            <a:spLocks noGrp="1"/>
          </p:cNvSpPr>
          <p:nvPr>
            <p:ph type="dt" sz="half" idx="10"/>
          </p:nvPr>
        </p:nvSpPr>
        <p:spPr>
          <a:xfrm>
            <a:off x="838200" y="6356350"/>
            <a:ext cx="2743200" cy="365125"/>
          </a:xfrm>
          <a:prstGeom prst="rect">
            <a:avLst/>
          </a:prstGeom>
        </p:spPr>
        <p:txBody>
          <a:bodyPr/>
          <a:lstStyle/>
          <a:p>
            <a:fld id="{90FF5DB2-CE35-45E6-A80B-5A86270CBC50}" type="datetime1">
              <a:rPr lang="en-US" smtClean="0"/>
              <a:t>2025-11-17</a:t>
            </a:fld>
            <a:endParaRPr lang="en-US"/>
          </a:p>
        </p:txBody>
      </p:sp>
      <p:sp>
        <p:nvSpPr>
          <p:cNvPr id="3" name="Footer Placeholder 2">
            <a:extLst>
              <a:ext uri="{FF2B5EF4-FFF2-40B4-BE49-F238E27FC236}">
                <a16:creationId xmlns:a16="http://schemas.microsoft.com/office/drawing/2014/main" id="{278AE43F-91AB-8C98-AD70-A94F623086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1E97A-29DB-E86F-E01B-379EBE2639E0}"/>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1312573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5744-6546-E432-63EA-214457837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12984-454E-AFB8-283A-D81D4055B4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846EB1-8EF6-5737-478E-8F5156C6B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2B53E-C127-3638-7BE7-C97A634925F6}"/>
              </a:ext>
            </a:extLst>
          </p:cNvPr>
          <p:cNvSpPr>
            <a:spLocks noGrp="1"/>
          </p:cNvSpPr>
          <p:nvPr>
            <p:ph type="dt" sz="half" idx="10"/>
          </p:nvPr>
        </p:nvSpPr>
        <p:spPr>
          <a:xfrm>
            <a:off x="838200" y="6356350"/>
            <a:ext cx="2743200" cy="365125"/>
          </a:xfrm>
          <a:prstGeom prst="rect">
            <a:avLst/>
          </a:prstGeom>
        </p:spPr>
        <p:txBody>
          <a:bodyPr/>
          <a:lstStyle/>
          <a:p>
            <a:fld id="{A9B5B5EC-507B-40DF-BB32-1390092B95AF}" type="datetime1">
              <a:rPr lang="en-US" smtClean="0"/>
              <a:t>2025-11-17</a:t>
            </a:fld>
            <a:endParaRPr lang="en-US"/>
          </a:p>
        </p:txBody>
      </p:sp>
      <p:sp>
        <p:nvSpPr>
          <p:cNvPr id="6" name="Footer Placeholder 5">
            <a:extLst>
              <a:ext uri="{FF2B5EF4-FFF2-40B4-BE49-F238E27FC236}">
                <a16:creationId xmlns:a16="http://schemas.microsoft.com/office/drawing/2014/main" id="{09C14B3F-DD9D-B766-252D-B0C401B11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1D169-0771-6BDA-BF4B-A1CFB07F5352}"/>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3161620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EB69-BB0A-98F9-8034-7DBD89BE8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57729A-1CD4-1416-B0CD-6CD153A613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403A88-741F-0465-CE2C-3BC69FF6B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294C20-C6D2-0969-476F-ECBEFD59090D}"/>
              </a:ext>
            </a:extLst>
          </p:cNvPr>
          <p:cNvSpPr>
            <a:spLocks noGrp="1"/>
          </p:cNvSpPr>
          <p:nvPr>
            <p:ph type="dt" sz="half" idx="10"/>
          </p:nvPr>
        </p:nvSpPr>
        <p:spPr>
          <a:xfrm>
            <a:off x="838200" y="6356350"/>
            <a:ext cx="2743200" cy="365125"/>
          </a:xfrm>
          <a:prstGeom prst="rect">
            <a:avLst/>
          </a:prstGeom>
        </p:spPr>
        <p:txBody>
          <a:bodyPr/>
          <a:lstStyle/>
          <a:p>
            <a:fld id="{E0BBFA9B-D3F2-456D-9E73-1818AF3A17E8}" type="datetime1">
              <a:rPr lang="en-US" smtClean="0"/>
              <a:t>2025-11-17</a:t>
            </a:fld>
            <a:endParaRPr lang="en-US"/>
          </a:p>
        </p:txBody>
      </p:sp>
      <p:sp>
        <p:nvSpPr>
          <p:cNvPr id="6" name="Footer Placeholder 5">
            <a:extLst>
              <a:ext uri="{FF2B5EF4-FFF2-40B4-BE49-F238E27FC236}">
                <a16:creationId xmlns:a16="http://schemas.microsoft.com/office/drawing/2014/main" id="{A156ACFA-C6F0-0A79-D124-4994D6858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F7C1D-EA85-5AAC-CF1B-0B873B2F1245}"/>
              </a:ext>
            </a:extLst>
          </p:cNvPr>
          <p:cNvSpPr>
            <a:spLocks noGrp="1"/>
          </p:cNvSpPr>
          <p:nvPr>
            <p:ph type="sldNum" sz="quarter" idx="12"/>
          </p:nvPr>
        </p:nvSpPr>
        <p:spPr/>
        <p:txBody>
          <a:bodyPr/>
          <a:lstStyle/>
          <a:p>
            <a:fld id="{2F765A7E-F9F6-4487-B24E-52725ED5CB1F}" type="slidenum">
              <a:rPr lang="en-US" smtClean="0"/>
              <a:t>‹#›</a:t>
            </a:fld>
            <a:endParaRPr lang="en-US"/>
          </a:p>
        </p:txBody>
      </p:sp>
    </p:spTree>
    <p:extLst>
      <p:ext uri="{BB962C8B-B14F-4D97-AF65-F5344CB8AC3E}">
        <p14:creationId xmlns:p14="http://schemas.microsoft.com/office/powerpoint/2010/main" val="502079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68A10C-B687-F843-7678-1799D3711219}"/>
              </a:ext>
            </a:extLst>
          </p:cNvPr>
          <p:cNvSpPr/>
          <p:nvPr userDrawn="1"/>
        </p:nvSpPr>
        <p:spPr>
          <a:xfrm>
            <a:off x="0" y="3868614"/>
            <a:ext cx="12192000" cy="2989385"/>
          </a:xfrm>
          <a:prstGeom prst="rect">
            <a:avLst/>
          </a:prstGeom>
          <a:gradFill flip="none" rotWithShape="1">
            <a:gsLst>
              <a:gs pos="0">
                <a:schemeClr val="bg1"/>
              </a:gs>
              <a:gs pos="100000">
                <a:srgbClr val="B0AAAA"/>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53E5D97-69B8-AF98-2AD1-6F3F20F27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E89E0D-4CC1-4745-D91D-E7FBCCAA7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11984E4-2848-A9EA-CFCC-52670713C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0215A929-0014-8D24-24A8-BE80F3FF82B5}"/>
              </a:ext>
            </a:extLst>
          </p:cNvPr>
          <p:cNvSpPr>
            <a:spLocks noGrp="1"/>
          </p:cNvSpPr>
          <p:nvPr>
            <p:ph type="sldNum" sz="quarter" idx="4"/>
          </p:nvPr>
        </p:nvSpPr>
        <p:spPr>
          <a:xfrm>
            <a:off x="34917" y="6356350"/>
            <a:ext cx="803283" cy="365125"/>
          </a:xfrm>
          <a:prstGeom prst="rect">
            <a:avLst/>
          </a:prstGeom>
        </p:spPr>
        <p:txBody>
          <a:bodyPr vert="horz" lIns="91440" tIns="45720" rIns="91440" bIns="45720" rtlCol="0" anchor="ctr"/>
          <a:lstStyle>
            <a:lvl1pPr algn="l">
              <a:defRPr sz="1200">
                <a:solidFill>
                  <a:schemeClr val="tx1">
                    <a:tint val="82000"/>
                  </a:schemeClr>
                </a:solidFill>
                <a:latin typeface="Arial Narrow" panose="020B0606020202030204" pitchFamily="34" charset="0"/>
              </a:defRPr>
            </a:lvl1pPr>
          </a:lstStyle>
          <a:p>
            <a:fld id="{2F765A7E-F9F6-4487-B24E-52725ED5CB1F}" type="slidenum">
              <a:rPr lang="en-US" smtClean="0"/>
              <a:pPr/>
              <a:t>‹#›</a:t>
            </a:fld>
            <a:endParaRPr lang="en-US" dirty="0"/>
          </a:p>
        </p:txBody>
      </p:sp>
    </p:spTree>
    <p:extLst>
      <p:ext uri="{BB962C8B-B14F-4D97-AF65-F5344CB8AC3E}">
        <p14:creationId xmlns:p14="http://schemas.microsoft.com/office/powerpoint/2010/main" val="282715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hyperlink" Target="https://riisq.ca/fr/logo-riisq/"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statology.org/author/admin/"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medium.com/@matthew_stewart?source=post_page---byline--86bcb39f2f0b---------------------------------------"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7.svg"/><Relationship Id="rId17" Type="http://schemas.microsoft.com/office/2007/relationships/hdphoto" Target="../media/hdphoto1.wdp"/><Relationship Id="rId2" Type="http://schemas.openxmlformats.org/officeDocument/2006/relationships/notesSlide" Target="../notesSlides/notesSlide14.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2.svg"/><Relationship Id="rId9" Type="http://schemas.openxmlformats.org/officeDocument/2006/relationships/image" Target="../media/image24.png"/><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5.png"/><Relationship Id="rId7" Type="http://schemas.openxmlformats.org/officeDocument/2006/relationships/image" Target="../media/image36.png"/><Relationship Id="rId12"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diagramColors" Target="../diagrams/colors1.xml"/><Relationship Id="rId5" Type="http://schemas.openxmlformats.org/officeDocument/2006/relationships/image" Target="../media/image2.svg"/><Relationship Id="rId10" Type="http://schemas.openxmlformats.org/officeDocument/2006/relationships/diagramQuickStyle" Target="../diagrams/quickStyle1.xml"/><Relationship Id="rId4" Type="http://schemas.openxmlformats.org/officeDocument/2006/relationships/image" Target="../media/image1.png"/><Relationship Id="rId9"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hyperlink" Target="https://climate.weather.gc.ca/glossary_e.html#totalPrec" TargetMode="External"/><Relationship Id="rId3" Type="http://schemas.openxmlformats.org/officeDocument/2006/relationships/image" Target="../media/image1.png"/><Relationship Id="rId7" Type="http://schemas.openxmlformats.org/officeDocument/2006/relationships/diagramLayout" Target="../diagrams/layout2.xml"/><Relationship Id="rId12" Type="http://schemas.openxmlformats.org/officeDocument/2006/relationships/hyperlink" Target="https://climate.weather.gc.ca/glossary_e.html#minTemp" TargetMode="External"/><Relationship Id="rId2" Type="http://schemas.openxmlformats.org/officeDocument/2006/relationships/notesSlide" Target="../notesSlides/notesSlide21.xml"/><Relationship Id="rId16" Type="http://schemas.openxmlformats.org/officeDocument/2006/relationships/hyperlink" Target="https://climate.weather.gc.ca/glossary_e.html#s_onGround" TargetMode="External"/><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hyperlink" Target="https://climate.weather.gc.ca/glossary_e.html#maxTemp" TargetMode="External"/><Relationship Id="rId5" Type="http://schemas.openxmlformats.org/officeDocument/2006/relationships/image" Target="../media/image10.png"/><Relationship Id="rId15" Type="http://schemas.openxmlformats.org/officeDocument/2006/relationships/hyperlink" Target="https://climate.weather.gc.ca/glossary_e.html#totalSnow" TargetMode="External"/><Relationship Id="rId10" Type="http://schemas.microsoft.com/office/2007/relationships/diagramDrawing" Target="../diagrams/drawing2.xml"/><Relationship Id="rId4" Type="http://schemas.openxmlformats.org/officeDocument/2006/relationships/image" Target="../media/image2.svg"/><Relationship Id="rId9" Type="http://schemas.openxmlformats.org/officeDocument/2006/relationships/diagramColors" Target="../diagrams/colors2.xml"/><Relationship Id="rId14" Type="http://schemas.openxmlformats.org/officeDocument/2006/relationships/hyperlink" Target="https://climate.weather.gc.ca/glossary_e.html#totalRain" TargetMode="External"/></Relationships>
</file>

<file path=ppt/slides/_rels/slide2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png"/><Relationship Id="rId7"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10.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8.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diagramData" Target="../diagrams/data3.xml"/><Relationship Id="rId21" Type="http://schemas.openxmlformats.org/officeDocument/2006/relationships/diagramData" Target="../diagrams/data6.xml"/><Relationship Id="rId7" Type="http://schemas.microsoft.com/office/2007/relationships/diagramDrawing" Target="../diagrams/drawing3.xml"/><Relationship Id="rId12" Type="http://schemas.openxmlformats.org/officeDocument/2006/relationships/diagramLayout" Target="../diagrams/layout4.xml"/><Relationship Id="rId17" Type="http://schemas.openxmlformats.org/officeDocument/2006/relationships/diagramLayout" Target="../diagrams/layout5.xml"/><Relationship Id="rId25" Type="http://schemas.microsoft.com/office/2007/relationships/diagramDrawing" Target="../diagrams/drawing6.xml"/><Relationship Id="rId2" Type="http://schemas.openxmlformats.org/officeDocument/2006/relationships/notesSlide" Target="../notesSlides/notesSlide25.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diagramData" Target="../diagrams/data4.xml"/><Relationship Id="rId24" Type="http://schemas.openxmlformats.org/officeDocument/2006/relationships/diagramColors" Target="../diagrams/colors6.xml"/><Relationship Id="rId5" Type="http://schemas.openxmlformats.org/officeDocument/2006/relationships/diagramQuickStyle" Target="../diagrams/quickStyle3.xml"/><Relationship Id="rId15" Type="http://schemas.microsoft.com/office/2007/relationships/diagramDrawing" Target="../diagrams/drawing4.xml"/><Relationship Id="rId23" Type="http://schemas.openxmlformats.org/officeDocument/2006/relationships/diagramQuickStyle" Target="../diagrams/quickStyle6.xml"/><Relationship Id="rId10" Type="http://schemas.openxmlformats.org/officeDocument/2006/relationships/image" Target="../media/image10.png"/><Relationship Id="rId19" Type="http://schemas.openxmlformats.org/officeDocument/2006/relationships/diagramColors" Target="../diagrams/colors5.xml"/><Relationship Id="rId4" Type="http://schemas.openxmlformats.org/officeDocument/2006/relationships/diagramLayout" Target="../diagrams/layout3.xml"/><Relationship Id="rId9" Type="http://schemas.openxmlformats.org/officeDocument/2006/relationships/image" Target="../media/image2.svg"/><Relationship Id="rId14" Type="http://schemas.openxmlformats.org/officeDocument/2006/relationships/diagramColors" Target="../diagrams/colors4.xml"/><Relationship Id="rId22"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13" Type="http://schemas.openxmlformats.org/officeDocument/2006/relationships/image" Target="../media/image1210.png"/><Relationship Id="rId18" Type="http://schemas.openxmlformats.org/officeDocument/2006/relationships/image" Target="../media/image5.png"/><Relationship Id="rId3" Type="http://schemas.openxmlformats.org/officeDocument/2006/relationships/image" Target="../media/image56.png"/><Relationship Id="rId17" Type="http://schemas.openxmlformats.org/officeDocument/2006/relationships/image" Target="../media/image4.svg"/><Relationship Id="rId2" Type="http://schemas.openxmlformats.org/officeDocument/2006/relationships/notesSlide" Target="../notesSlides/notesSlide28.xml"/><Relationship Id="rId16" Type="http://schemas.openxmlformats.org/officeDocument/2006/relationships/image" Target="../media/image3.png"/><Relationship Id="rId20" Type="http://schemas.openxmlformats.org/officeDocument/2006/relationships/hyperlink" Target="https://riisq.ca/fr/logo-riisq/" TargetMode="External"/><Relationship Id="rId1" Type="http://schemas.openxmlformats.org/officeDocument/2006/relationships/slideLayout" Target="../slideLayouts/slideLayout1.xml"/><Relationship Id="rId5" Type="http://schemas.openxmlformats.org/officeDocument/2006/relationships/customXml" Target="../ink/ink1.xml"/><Relationship Id="rId15" Type="http://schemas.openxmlformats.org/officeDocument/2006/relationships/image" Target="../media/image2.svg"/><Relationship Id="rId19" Type="http://schemas.openxmlformats.org/officeDocument/2006/relationships/image" Target="../media/image6.png"/><Relationship Id="rId4" Type="http://schemas.microsoft.com/office/2007/relationships/hdphoto" Target="../media/hdphoto3.wdp"/><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zXxnPROsoVY?feature=oembed" TargetMode="Externa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7365FCE-3D4D-CEB4-C4D8-06AF38467EC2}"/>
              </a:ext>
            </a:extLst>
          </p:cNvPr>
          <p:cNvSpPr>
            <a:spLocks noGrp="1"/>
          </p:cNvSpPr>
          <p:nvPr>
            <p:ph type="ctrTitle"/>
          </p:nvPr>
        </p:nvSpPr>
        <p:spPr>
          <a:xfrm>
            <a:off x="547687" y="2005012"/>
            <a:ext cx="11096625" cy="1773168"/>
          </a:xfrm>
        </p:spPr>
        <p:txBody>
          <a:bodyPr>
            <a:noAutofit/>
          </a:bodyPr>
          <a:lstStyle/>
          <a:p>
            <a:pPr>
              <a:lnSpc>
                <a:spcPct val="100000"/>
              </a:lnSpc>
              <a:spcBef>
                <a:spcPts val="600"/>
              </a:spcBef>
              <a:spcAft>
                <a:spcPts val="600"/>
              </a:spcAft>
            </a:pPr>
            <a:r>
              <a:rPr lang="fr-CA" sz="3000" b="1" dirty="0"/>
              <a:t>Estimation, basée sur les modèles, du débit affecté par la glace à partir de mesures hivernales limitées</a:t>
            </a:r>
            <a:br>
              <a:rPr lang="en-CA" sz="3000" b="1"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Pattern-based estimation of ice-affected discharge from limited winter measurements</a:t>
            </a:r>
            <a:endParaRPr lang="en-US" sz="3000" dirty="0">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7C54CA6-57D7-B441-FB75-CB1782C958CF}"/>
              </a:ext>
            </a:extLst>
          </p:cNvPr>
          <p:cNvSpPr>
            <a:spLocks noGrp="1"/>
          </p:cNvSpPr>
          <p:nvPr>
            <p:ph type="subTitle" idx="1"/>
          </p:nvPr>
        </p:nvSpPr>
        <p:spPr>
          <a:xfrm>
            <a:off x="547686" y="3868614"/>
            <a:ext cx="11096626" cy="2387600"/>
          </a:xfrm>
        </p:spPr>
        <p:txBody>
          <a:bodyPr>
            <a:normAutofit fontScale="92500" lnSpcReduction="10000"/>
          </a:bodyPr>
          <a:lstStyle/>
          <a:p>
            <a:endParaRPr lang="en-US" dirty="0">
              <a:latin typeface="Arial Narrow" panose="020B0606020202030204" pitchFamily="34" charset="0"/>
            </a:endParaRPr>
          </a:p>
          <a:p>
            <a:r>
              <a:rPr lang="en-US" sz="2300" b="1" dirty="0"/>
              <a:t>Mohammad Zeynoddin</a:t>
            </a:r>
            <a:r>
              <a:rPr lang="en-US" sz="2300" b="1" baseline="30000" dirty="0"/>
              <a:t>1</a:t>
            </a:r>
            <a:r>
              <a:rPr lang="en-US" sz="2300" b="1" dirty="0"/>
              <a:t>*, Tadros Ghobrial</a:t>
            </a:r>
            <a:r>
              <a:rPr lang="en-US" sz="2300" b="1" baseline="30000" dirty="0"/>
              <a:t>1</a:t>
            </a:r>
            <a:r>
              <a:rPr lang="en-US" sz="2300" b="1" dirty="0"/>
              <a:t>, Hossein Bonakdari</a:t>
            </a:r>
            <a:r>
              <a:rPr lang="en-US" sz="2300" b="1" baseline="30000" dirty="0"/>
              <a:t>2</a:t>
            </a:r>
            <a:r>
              <a:rPr lang="en-US" sz="2300" b="1" dirty="0"/>
              <a:t> </a:t>
            </a:r>
            <a:endParaRPr lang="en-US" sz="2300" dirty="0"/>
          </a:p>
          <a:p>
            <a:endParaRPr lang="en-US" sz="2600" b="1" dirty="0"/>
          </a:p>
          <a:p>
            <a:pPr algn="l"/>
            <a:r>
              <a:rPr lang="en-CA" sz="1500" baseline="30000" dirty="0"/>
              <a:t>1</a:t>
            </a:r>
            <a:r>
              <a:rPr lang="fr-CA" sz="1500" dirty="0"/>
              <a:t>Département de génie civil et hydraulique</a:t>
            </a:r>
            <a:r>
              <a:rPr lang="en-CA" sz="1500" dirty="0"/>
              <a:t>, Université Laval, Québec, Canada, mohammad.zeynoddin.1@ulaval.ca, tadros.ghobrial@gci.ulaval.ca </a:t>
            </a:r>
          </a:p>
          <a:p>
            <a:pPr algn="l"/>
            <a:r>
              <a:rPr lang="en-CA" sz="1500" baseline="30000" dirty="0"/>
              <a:t>2</a:t>
            </a:r>
            <a:r>
              <a:rPr lang="en-CA" sz="1500" dirty="0"/>
              <a:t>Département de génie civil, Universite </a:t>
            </a:r>
            <a:r>
              <a:rPr lang="en-CA" sz="1500" dirty="0" err="1"/>
              <a:t>d’Ottawa</a:t>
            </a:r>
            <a:r>
              <a:rPr lang="en-CA" sz="1500" dirty="0"/>
              <a:t>, Ottawa, Canada, hossein.bonakdari@uottawa.ca</a:t>
            </a:r>
          </a:p>
          <a:p>
            <a:pPr algn="l"/>
            <a:r>
              <a:rPr lang="en-CA" sz="1500" dirty="0"/>
              <a:t>*Correspondence: mohammad.zeynoddin.1@ulaval.ca</a:t>
            </a:r>
          </a:p>
        </p:txBody>
      </p:sp>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318179"/>
            <a:ext cx="2415331" cy="940703"/>
          </a:xfrm>
          <a:prstGeom prst="rect">
            <a:avLst/>
          </a:prstGeom>
        </p:spPr>
      </p:pic>
      <p:pic>
        <p:nvPicPr>
          <p:cNvPr id="8" name="Graphic 7">
            <a:extLst>
              <a:ext uri="{FF2B5EF4-FFF2-40B4-BE49-F238E27FC236}">
                <a16:creationId xmlns:a16="http://schemas.microsoft.com/office/drawing/2014/main" id="{90880D8C-0C31-08C6-186E-A4B5BF0464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7295" y="47675"/>
            <a:ext cx="2690241" cy="1481711"/>
          </a:xfrm>
          <a:prstGeom prst="rect">
            <a:avLst/>
          </a:prstGeom>
        </p:spPr>
      </p:pic>
      <p:pic>
        <p:nvPicPr>
          <p:cNvPr id="9" name="Picture 8">
            <a:extLst>
              <a:ext uri="{FF2B5EF4-FFF2-40B4-BE49-F238E27FC236}">
                <a16:creationId xmlns:a16="http://schemas.microsoft.com/office/drawing/2014/main" id="{1B28BB5F-CECA-B7FB-83B3-4040D313C1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6803" y="112615"/>
            <a:ext cx="1439046" cy="1351831"/>
          </a:xfrm>
          <a:prstGeom prst="rect">
            <a:avLst/>
          </a:prstGeom>
        </p:spPr>
      </p:pic>
      <p:pic>
        <p:nvPicPr>
          <p:cNvPr id="4" name="Picture 3" descr="A logo with blue waves&#10;&#10;AI-generated content may be incorrect.">
            <a:extLst>
              <a:ext uri="{FF2B5EF4-FFF2-40B4-BE49-F238E27FC236}">
                <a16:creationId xmlns:a16="http://schemas.microsoft.com/office/drawing/2014/main" id="{92471E38-90EB-2226-DE0B-A7298971E4B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26720" y="99086"/>
            <a:ext cx="2098637" cy="1378888"/>
          </a:xfrm>
          <a:prstGeom prst="rect">
            <a:avLst/>
          </a:prstGeom>
        </p:spPr>
      </p:pic>
    </p:spTree>
    <p:extLst>
      <p:ext uri="{BB962C8B-B14F-4D97-AF65-F5344CB8AC3E}">
        <p14:creationId xmlns:p14="http://schemas.microsoft.com/office/powerpoint/2010/main" val="636408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A379407B-9CAF-F10B-C012-B523CD6FFE2F}"/>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F1E0D993-F393-26C2-D1F9-487196E40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0" name="Content Placeholder 11">
            <a:extLst>
              <a:ext uri="{FF2B5EF4-FFF2-40B4-BE49-F238E27FC236}">
                <a16:creationId xmlns:a16="http://schemas.microsoft.com/office/drawing/2014/main" id="{409D431D-B504-BFF1-31A0-BAF53C5EF9C7}"/>
              </a:ext>
            </a:extLst>
          </p:cNvPr>
          <p:cNvSpPr txBox="1">
            <a:spLocks/>
          </p:cNvSpPr>
          <p:nvPr/>
        </p:nvSpPr>
        <p:spPr>
          <a:xfrm>
            <a:off x="344266" y="2921331"/>
            <a:ext cx="7255942" cy="3870450"/>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Régression locale non paramétrique.</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Capture les variations saisonnières et régulières du poids corporel.</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Pondération par la date de dernière intervention pour une meilleure adaptabilité.</a:t>
            </a:r>
          </a:p>
          <a:p>
            <a:pPr marL="742950" lvl="1" indent="-285750" algn="l">
              <a:lnSpc>
                <a:spcPct val="107000"/>
              </a:lnSpc>
              <a:spcAft>
                <a:spcPts val="800"/>
              </a:spcAft>
              <a:buSzPct val="100000"/>
              <a:buFont typeface="Wingdings" panose="05000000000000000000" pitchFamily="2" charset="2"/>
              <a:buChar char="v"/>
              <a:tabLst>
                <a:tab pos="457200" algn="l"/>
              </a:tabLst>
            </a:pPr>
            <a:r>
              <a:rPr lang="fr-CA" sz="1600" kern="0" dirty="0">
                <a:solidFill>
                  <a:srgbClr val="0D0D0D"/>
                </a:solidFill>
                <a:ea typeface="Times New Roman" panose="02020603050405020304" pitchFamily="18" charset="0"/>
              </a:rPr>
              <a:t>Simple, interprétable et spécifique au site.</a:t>
            </a:r>
            <a:endParaRPr lang="en-CA" sz="16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600" kern="0" dirty="0">
                <a:solidFill>
                  <a:srgbClr val="0D0D0D"/>
                </a:solidFill>
                <a:ea typeface="Times New Roman" panose="02020603050405020304" pitchFamily="18" charset="0"/>
              </a:rPr>
              <a:t>Nonparametric local regression, Captures smooth, seasonal BW variations.</a:t>
            </a: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600" kern="0" dirty="0">
                <a:solidFill>
                  <a:srgbClr val="0D0D0D"/>
                </a:solidFill>
                <a:ea typeface="Times New Roman" panose="02020603050405020304" pitchFamily="18" charset="0"/>
              </a:rPr>
              <a:t>Weighted by recency for adaptability, simple, interpretable, but site-specific</a:t>
            </a:r>
            <a:endParaRPr lang="en-US" sz="1600" dirty="0"/>
          </a:p>
        </p:txBody>
      </p:sp>
      <p:sp>
        <p:nvSpPr>
          <p:cNvPr id="11" name="Rectangle: Rounded Corners 10">
            <a:extLst>
              <a:ext uri="{FF2B5EF4-FFF2-40B4-BE49-F238E27FC236}">
                <a16:creationId xmlns:a16="http://schemas.microsoft.com/office/drawing/2014/main" id="{AA50DDF1-9895-A323-79C0-34C4CDF7A2C8}"/>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87D16241-50C5-5485-DD92-3A34ED80D954}"/>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C72908B1-FEE7-00F3-EB12-E8A5284026CF}"/>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7707251E-FA3B-1916-96D0-CDEC9EEFD3C0}"/>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09626257-4CD8-726F-8D56-256C732CD823}"/>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04B844FA-801F-DC43-A7CA-7306A8A9FE41}"/>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2" name="Flowchart: Connector 11">
            <a:extLst>
              <a:ext uri="{FF2B5EF4-FFF2-40B4-BE49-F238E27FC236}">
                <a16:creationId xmlns:a16="http://schemas.microsoft.com/office/drawing/2014/main" id="{40DF791C-025B-9B44-A3E3-0F3584CFA247}"/>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Slide Number Placeholder 2">
            <a:extLst>
              <a:ext uri="{FF2B5EF4-FFF2-40B4-BE49-F238E27FC236}">
                <a16:creationId xmlns:a16="http://schemas.microsoft.com/office/drawing/2014/main" id="{37AF59C2-30E7-3AB5-B052-9EDB6D1622BA}"/>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10</a:t>
            </a:fld>
            <a:endParaRPr lang="en-US" dirty="0"/>
          </a:p>
        </p:txBody>
      </p:sp>
      <p:sp>
        <p:nvSpPr>
          <p:cNvPr id="3" name="Title 10">
            <a:extLst>
              <a:ext uri="{FF2B5EF4-FFF2-40B4-BE49-F238E27FC236}">
                <a16:creationId xmlns:a16="http://schemas.microsoft.com/office/drawing/2014/main" id="{A9172D0B-8CBC-58F7-84A7-2EC8617462F1}"/>
              </a:ext>
            </a:extLst>
          </p:cNvPr>
          <p:cNvSpPr txBox="1">
            <a:spLocks/>
          </p:cNvSpPr>
          <p:nvPr/>
        </p:nvSpPr>
        <p:spPr>
          <a:xfrm>
            <a:off x="1096752" y="1724160"/>
            <a:ext cx="6291431" cy="108000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400" b="1" kern="0" dirty="0">
                <a:solidFill>
                  <a:srgbClr val="0D0D0D"/>
                </a:solidFill>
                <a:ea typeface="Times New Roman" panose="02020603050405020304" pitchFamily="18" charset="0"/>
              </a:rPr>
              <a:t>Cadre de </a:t>
            </a:r>
            <a:r>
              <a:rPr lang="en-US" sz="2400" b="1" kern="0" dirty="0" err="1">
                <a:solidFill>
                  <a:srgbClr val="0D0D0D"/>
                </a:solidFill>
                <a:ea typeface="Times New Roman" panose="02020603050405020304" pitchFamily="18" charset="0"/>
              </a:rPr>
              <a:t>modélisation</a:t>
            </a:r>
            <a:r>
              <a:rPr lang="en-US" sz="2400" b="1" kern="0" dirty="0">
                <a:solidFill>
                  <a:srgbClr val="0D0D0D"/>
                </a:solidFill>
                <a:ea typeface="Times New Roman" panose="02020603050405020304" pitchFamily="18" charset="0"/>
              </a:rPr>
              <a:t> LOESS</a:t>
            </a:r>
          </a:p>
          <a:p>
            <a:pPr algn="l"/>
            <a:r>
              <a:rPr lang="en-US" sz="2000" kern="0" dirty="0">
                <a:solidFill>
                  <a:srgbClr val="0D0D0D"/>
                </a:solidFill>
                <a:ea typeface="Times New Roman" panose="02020603050405020304" pitchFamily="18" charset="0"/>
              </a:rPr>
              <a:t>LOESS Modeling Framework</a:t>
            </a:r>
            <a:endParaRPr lang="en-US" sz="1600" dirty="0"/>
          </a:p>
        </p:txBody>
      </p:sp>
      <p:pic>
        <p:nvPicPr>
          <p:cNvPr id="5" name="Picture 4" descr="How to Perform LOESS Regression in R (With Example)">
            <a:extLst>
              <a:ext uri="{FF2B5EF4-FFF2-40B4-BE49-F238E27FC236}">
                <a16:creationId xmlns:a16="http://schemas.microsoft.com/office/drawing/2014/main" id="{93CBCA1B-7AAA-A588-954C-FEE2FD9ACE6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75216" y="2558821"/>
            <a:ext cx="3603905" cy="3565933"/>
          </a:xfrm>
          <a:prstGeom prst="rect">
            <a:avLst/>
          </a:prstGeom>
        </p:spPr>
      </p:pic>
      <p:sp>
        <p:nvSpPr>
          <p:cNvPr id="8" name="TextBox 7">
            <a:extLst>
              <a:ext uri="{FF2B5EF4-FFF2-40B4-BE49-F238E27FC236}">
                <a16:creationId xmlns:a16="http://schemas.microsoft.com/office/drawing/2014/main" id="{D18332C3-B2C0-8D50-D80D-E68E3CAC3D47}"/>
              </a:ext>
            </a:extLst>
          </p:cNvPr>
          <p:cNvSpPr txBox="1"/>
          <p:nvPr/>
        </p:nvSpPr>
        <p:spPr>
          <a:xfrm>
            <a:off x="6586175" y="6204191"/>
            <a:ext cx="4624750" cy="584775"/>
          </a:xfrm>
          <a:prstGeom prst="rect">
            <a:avLst/>
          </a:prstGeom>
          <a:noFill/>
        </p:spPr>
        <p:txBody>
          <a:bodyPr wrap="square">
            <a:spAutoFit/>
          </a:bodyPr>
          <a:lstStyle/>
          <a:p>
            <a:pPr fontAlgn="base">
              <a:buNone/>
            </a:pPr>
            <a:r>
              <a:rPr lang="en-CA" sz="1600" b="1" dirty="0"/>
              <a:t>Fig. 5 </a:t>
            </a:r>
            <a:r>
              <a:rPr lang="en-CA" sz="1600" dirty="0"/>
              <a:t>How to Perform LOESS Regression in R (With Example)  by </a:t>
            </a:r>
            <a:r>
              <a:rPr lang="en-CA" sz="1600" dirty="0">
                <a:hlinkClick r:id="rId7"/>
              </a:rPr>
              <a:t>Zach Bobbitt</a:t>
            </a:r>
            <a:endParaRPr lang="en-CA" sz="1600" dirty="0"/>
          </a:p>
        </p:txBody>
      </p:sp>
    </p:spTree>
    <p:extLst>
      <p:ext uri="{BB962C8B-B14F-4D97-AF65-F5344CB8AC3E}">
        <p14:creationId xmlns:p14="http://schemas.microsoft.com/office/powerpoint/2010/main" val="273251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5234-AEC8-DCEC-420C-F0A2ACBBF37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D50D638-68E2-2D72-C5A5-7EF958F5772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B5A0EAEE-1706-9F65-0FC6-F434C99772A6}"/>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1194FC20-61D6-60D6-082E-FC8A3CDB0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4159E234-1653-AF0D-FB0B-3CC1819C4E66}"/>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0" name="Content Placeholder 11">
            <a:extLst>
              <a:ext uri="{FF2B5EF4-FFF2-40B4-BE49-F238E27FC236}">
                <a16:creationId xmlns:a16="http://schemas.microsoft.com/office/drawing/2014/main" id="{5BD3B2CC-B810-D820-EF22-8D2807ED6278}"/>
              </a:ext>
            </a:extLst>
          </p:cNvPr>
          <p:cNvSpPr txBox="1">
            <a:spLocks/>
          </p:cNvSpPr>
          <p:nvPr/>
        </p:nvSpPr>
        <p:spPr>
          <a:xfrm>
            <a:off x="344265" y="2963431"/>
            <a:ext cx="8039714" cy="3828350"/>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Modèle testé avec des années exclues (recherche par grille).</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Résidus rééchantillonnés pour obtenir des intervalles de prédiction à 95 %.</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Test de sensibilité réalisé sur la durée de la période, l'ordre du polynôme et la pondération.</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Approche améliorée : durée locale adaptative pour capturer les transitions.</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Model tested with withheld years (grid search).</a:t>
            </a: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Residuals resampled to derive 95% prediction intervals.</a:t>
            </a: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Sensitivity tested for span, polynomial order, and weighting.</a:t>
            </a: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Refined approach: adaptive local span to capture transitions.</a:t>
            </a:r>
            <a:endParaRPr lang="en-US" sz="1400" dirty="0"/>
          </a:p>
        </p:txBody>
      </p:sp>
      <p:sp>
        <p:nvSpPr>
          <p:cNvPr id="11" name="Rectangle: Rounded Corners 10">
            <a:extLst>
              <a:ext uri="{FF2B5EF4-FFF2-40B4-BE49-F238E27FC236}">
                <a16:creationId xmlns:a16="http://schemas.microsoft.com/office/drawing/2014/main" id="{9423940C-4991-5909-2A64-527CC9D764E5}"/>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41D43D8-3B66-4247-99AE-145946AA53DF}"/>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6E404302-F994-D1A0-5886-97CF0B4F8DC2}"/>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55F39BC8-8A24-02F8-BD5B-D23A3D83744E}"/>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91266CA9-853A-C603-2D29-B9804BAE1721}"/>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05184EA2-77A9-A667-A373-EDDAC0DB8F1F}"/>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2" name="Flowchart: Connector 11">
            <a:extLst>
              <a:ext uri="{FF2B5EF4-FFF2-40B4-BE49-F238E27FC236}">
                <a16:creationId xmlns:a16="http://schemas.microsoft.com/office/drawing/2014/main" id="{09E5D16B-F5C6-56D0-A0C9-916D9425FF84}"/>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Slide Number Placeholder 2">
            <a:extLst>
              <a:ext uri="{FF2B5EF4-FFF2-40B4-BE49-F238E27FC236}">
                <a16:creationId xmlns:a16="http://schemas.microsoft.com/office/drawing/2014/main" id="{B71A85F5-16A8-1533-95BF-54445E17F4AD}"/>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11</a:t>
            </a:fld>
            <a:endParaRPr lang="en-US" dirty="0"/>
          </a:p>
        </p:txBody>
      </p:sp>
      <p:sp>
        <p:nvSpPr>
          <p:cNvPr id="3" name="Title 10">
            <a:extLst>
              <a:ext uri="{FF2B5EF4-FFF2-40B4-BE49-F238E27FC236}">
                <a16:creationId xmlns:a16="http://schemas.microsoft.com/office/drawing/2014/main" id="{4B7C7154-D6CF-460A-6D0A-96771890B8A3}"/>
              </a:ext>
            </a:extLst>
          </p:cNvPr>
          <p:cNvSpPr txBox="1">
            <a:spLocks/>
          </p:cNvSpPr>
          <p:nvPr/>
        </p:nvSpPr>
        <p:spPr>
          <a:xfrm>
            <a:off x="1148332" y="2074923"/>
            <a:ext cx="5745121" cy="405401"/>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CA" sz="2400" kern="0" dirty="0">
                <a:solidFill>
                  <a:srgbClr val="0D0D0D"/>
                </a:solidFill>
                <a:ea typeface="Times New Roman" panose="02020603050405020304" pitchFamily="18" charset="0"/>
              </a:rPr>
              <a:t>LOESS Validation and Uncertainty Analysis</a:t>
            </a:r>
            <a:endParaRPr lang="en-US" sz="1800" dirty="0"/>
          </a:p>
        </p:txBody>
      </p:sp>
      <p:pic>
        <p:nvPicPr>
          <p:cNvPr id="7" name="Picture 6" descr="A graph of weight loss&#10;&#10;AI-generated content may be incorrect.">
            <a:extLst>
              <a:ext uri="{FF2B5EF4-FFF2-40B4-BE49-F238E27FC236}">
                <a16:creationId xmlns:a16="http://schemas.microsoft.com/office/drawing/2014/main" id="{4D1ABCC4-F364-FC5C-D833-A7379412559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9015"/>
          <a:stretch>
            <a:fillRect/>
          </a:stretch>
        </p:blipFill>
        <p:spPr>
          <a:xfrm>
            <a:off x="7958512" y="3429000"/>
            <a:ext cx="3995149" cy="2927350"/>
          </a:xfrm>
          <a:prstGeom prst="rect">
            <a:avLst/>
          </a:prstGeom>
        </p:spPr>
      </p:pic>
      <p:sp>
        <p:nvSpPr>
          <p:cNvPr id="8" name="TextBox 7">
            <a:extLst>
              <a:ext uri="{FF2B5EF4-FFF2-40B4-BE49-F238E27FC236}">
                <a16:creationId xmlns:a16="http://schemas.microsoft.com/office/drawing/2014/main" id="{CDFFC699-EFB8-F216-EBE7-DB74AF69800A}"/>
              </a:ext>
            </a:extLst>
          </p:cNvPr>
          <p:cNvSpPr txBox="1"/>
          <p:nvPr/>
        </p:nvSpPr>
        <p:spPr>
          <a:xfrm>
            <a:off x="6586175" y="6204191"/>
            <a:ext cx="4624750" cy="338554"/>
          </a:xfrm>
          <a:prstGeom prst="rect">
            <a:avLst/>
          </a:prstGeom>
          <a:noFill/>
        </p:spPr>
        <p:txBody>
          <a:bodyPr wrap="square">
            <a:spAutoFit/>
          </a:bodyPr>
          <a:lstStyle/>
          <a:p>
            <a:pPr fontAlgn="base">
              <a:buNone/>
            </a:pPr>
            <a:r>
              <a:rPr lang="en-CA" sz="1600" b="1" dirty="0"/>
              <a:t>Fig. 6 </a:t>
            </a:r>
            <a:r>
              <a:rPr lang="en-CA" sz="1600" dirty="0"/>
              <a:t>Uncertainty definition for LOESS Regression.</a:t>
            </a:r>
          </a:p>
        </p:txBody>
      </p:sp>
      <p:sp>
        <p:nvSpPr>
          <p:cNvPr id="5" name="Title 10">
            <a:extLst>
              <a:ext uri="{FF2B5EF4-FFF2-40B4-BE49-F238E27FC236}">
                <a16:creationId xmlns:a16="http://schemas.microsoft.com/office/drawing/2014/main" id="{E1565572-9A22-DB82-8D03-A1A6F0C4E930}"/>
              </a:ext>
            </a:extLst>
          </p:cNvPr>
          <p:cNvSpPr txBox="1">
            <a:spLocks/>
          </p:cNvSpPr>
          <p:nvPr/>
        </p:nvSpPr>
        <p:spPr>
          <a:xfrm>
            <a:off x="1096752" y="1724160"/>
            <a:ext cx="8546012" cy="108000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fr-CA" sz="2400" b="1" kern="0" dirty="0">
                <a:solidFill>
                  <a:srgbClr val="0D0D0D"/>
                </a:solidFill>
                <a:ea typeface="Times New Roman" panose="02020603050405020304" pitchFamily="18" charset="0"/>
              </a:rPr>
              <a:t>Validation et analyse d'incertitude de LOESS</a:t>
            </a:r>
            <a:endParaRPr lang="en-US" sz="1600" dirty="0"/>
          </a:p>
        </p:txBody>
      </p:sp>
    </p:spTree>
    <p:extLst>
      <p:ext uri="{BB962C8B-B14F-4D97-AF65-F5344CB8AC3E}">
        <p14:creationId xmlns:p14="http://schemas.microsoft.com/office/powerpoint/2010/main" val="144720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15FF-ADAE-F306-0E3D-684155EEA7F1}"/>
            </a:ext>
          </a:extLst>
        </p:cNvPr>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1BD86438-13B8-FF93-A7E1-4667A72BD5ED}"/>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01E6D884-2C0C-3789-C142-271BEA8CCFD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2" name="Flowchart: Connector 11">
            <a:extLst>
              <a:ext uri="{FF2B5EF4-FFF2-40B4-BE49-F238E27FC236}">
                <a16:creationId xmlns:a16="http://schemas.microsoft.com/office/drawing/2014/main" id="{8F63B032-8BC9-4BBC-332B-7953DAE2C633}"/>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pic>
        <p:nvPicPr>
          <p:cNvPr id="2" name="Graphic 1">
            <a:extLst>
              <a:ext uri="{FF2B5EF4-FFF2-40B4-BE49-F238E27FC236}">
                <a16:creationId xmlns:a16="http://schemas.microsoft.com/office/drawing/2014/main" id="{9EE5A440-50C7-6F6E-3B4C-BE68AD0C14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C5ECA2BE-4392-1119-5D52-5E4C31BED6E5}"/>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7B929609-81C5-167F-0875-AE2DC53FB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E5769FAC-7E7A-826F-4816-570A63699F24}"/>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4" name="Title 10">
            <a:extLst>
              <a:ext uri="{FF2B5EF4-FFF2-40B4-BE49-F238E27FC236}">
                <a16:creationId xmlns:a16="http://schemas.microsoft.com/office/drawing/2014/main" id="{6C15FFD2-09C7-A915-A355-89479F419A98}"/>
              </a:ext>
            </a:extLst>
          </p:cNvPr>
          <p:cNvSpPr txBox="1">
            <a:spLocks/>
          </p:cNvSpPr>
          <p:nvPr/>
        </p:nvSpPr>
        <p:spPr>
          <a:xfrm>
            <a:off x="1061298" y="1965487"/>
            <a:ext cx="9341485" cy="725454"/>
          </a:xfrm>
          <a:prstGeom prst="rect">
            <a:avLst/>
          </a:prstGeom>
        </p:spPr>
        <p:txBody>
          <a:bodyPr vert="horz" lIns="91440" tIns="45720" rIns="91440" bIns="45720" rtlCol="0" anchor="t" anchorCtr="0">
            <a:normAutofit fontScale="92500"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fr-CA" sz="3200" b="1" kern="0" dirty="0">
                <a:solidFill>
                  <a:srgbClr val="0D0D0D"/>
                </a:solidFill>
                <a:ea typeface="Times New Roman" panose="02020603050405020304" pitchFamily="18" charset="0"/>
              </a:rPr>
              <a:t>Explorez les prédictions basées sur les données</a:t>
            </a:r>
          </a:p>
          <a:p>
            <a:pPr algn="l"/>
            <a:r>
              <a:rPr lang="en-US" sz="2200" kern="0" dirty="0">
                <a:solidFill>
                  <a:srgbClr val="0D0D0D"/>
                </a:solidFill>
                <a:ea typeface="Times New Roman" panose="02020603050405020304" pitchFamily="18" charset="0"/>
              </a:rPr>
              <a:t>Explore Data-Driven Prediction</a:t>
            </a:r>
            <a:endParaRPr lang="en-US" sz="1500" dirty="0"/>
          </a:p>
        </p:txBody>
      </p:sp>
      <p:sp>
        <p:nvSpPr>
          <p:cNvPr id="10" name="Content Placeholder 11">
            <a:extLst>
              <a:ext uri="{FF2B5EF4-FFF2-40B4-BE49-F238E27FC236}">
                <a16:creationId xmlns:a16="http://schemas.microsoft.com/office/drawing/2014/main" id="{62FC0908-EE89-93D7-63A4-82307BA6F8B1}"/>
              </a:ext>
            </a:extLst>
          </p:cNvPr>
          <p:cNvSpPr txBox="1">
            <a:spLocks/>
          </p:cNvSpPr>
          <p:nvPr/>
        </p:nvSpPr>
        <p:spPr>
          <a:xfrm>
            <a:off x="344266" y="3586479"/>
            <a:ext cx="11300046" cy="3205301"/>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Peu de mesures, forte variabilité.</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Few measurements, high variability.</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Nécessité de modèles robustes et compacts.</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Need robust, compact models.</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Combiner compréhension physique et flexibilité statistique.</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Combine physical insight with statistical flexibility.</a:t>
            </a:r>
            <a:endParaRPr lang="en-US" sz="1400" dirty="0"/>
          </a:p>
        </p:txBody>
      </p:sp>
      <p:sp>
        <p:nvSpPr>
          <p:cNvPr id="11" name="Rectangle: Rounded Corners 10">
            <a:extLst>
              <a:ext uri="{FF2B5EF4-FFF2-40B4-BE49-F238E27FC236}">
                <a16:creationId xmlns:a16="http://schemas.microsoft.com/office/drawing/2014/main" id="{E4DEB81A-9711-6210-0A69-C30402411D55}"/>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14C8B3D6-27D5-986E-4904-2C70D71922FF}"/>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8" name="Slide Number Placeholder 2">
            <a:extLst>
              <a:ext uri="{FF2B5EF4-FFF2-40B4-BE49-F238E27FC236}">
                <a16:creationId xmlns:a16="http://schemas.microsoft.com/office/drawing/2014/main" id="{21B0AAA3-5825-C274-7A53-C39FD62E84FF}"/>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12</a:t>
            </a:fld>
            <a:endParaRPr lang="en-US" dirty="0"/>
          </a:p>
        </p:txBody>
      </p:sp>
      <p:sp>
        <p:nvSpPr>
          <p:cNvPr id="3" name="Title 10">
            <a:extLst>
              <a:ext uri="{FF2B5EF4-FFF2-40B4-BE49-F238E27FC236}">
                <a16:creationId xmlns:a16="http://schemas.microsoft.com/office/drawing/2014/main" id="{6C617996-9F79-D487-BC64-BE57B7F539F8}"/>
              </a:ext>
            </a:extLst>
          </p:cNvPr>
          <p:cNvSpPr txBox="1">
            <a:spLocks/>
          </p:cNvSpPr>
          <p:nvPr/>
        </p:nvSpPr>
        <p:spPr>
          <a:xfrm>
            <a:off x="1061297" y="2733308"/>
            <a:ext cx="4999249" cy="663834"/>
          </a:xfrm>
          <a:prstGeom prst="rect">
            <a:avLst/>
          </a:prstGeom>
        </p:spPr>
        <p:txBody>
          <a:bodyPr vert="horz" lIns="91440" tIns="45720" rIns="91440" bIns="45720" rtlCol="0" anchor="t" anchorCtr="0">
            <a:normAutofit fontScale="92500"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fr-CA" sz="2400" b="1" kern="0" dirty="0">
                <a:solidFill>
                  <a:srgbClr val="0D0D0D"/>
                </a:solidFill>
                <a:ea typeface="Times New Roman" panose="02020603050405020304" pitchFamily="18" charset="0"/>
              </a:rPr>
              <a:t>Lorsque les données sont rares</a:t>
            </a:r>
            <a:endParaRPr lang="en-US" sz="2400" b="1" kern="0" dirty="0">
              <a:solidFill>
                <a:srgbClr val="0D0D0D"/>
              </a:solidFill>
              <a:ea typeface="Times New Roman" panose="02020603050405020304" pitchFamily="18" charset="0"/>
            </a:endParaRPr>
          </a:p>
          <a:p>
            <a:pPr algn="l"/>
            <a:r>
              <a:rPr lang="en-US" sz="2200" kern="0" dirty="0">
                <a:solidFill>
                  <a:srgbClr val="0D0D0D"/>
                </a:solidFill>
                <a:ea typeface="Times New Roman" panose="02020603050405020304" pitchFamily="18" charset="0"/>
              </a:rPr>
              <a:t>When Data Are Scarce</a:t>
            </a:r>
            <a:endParaRPr lang="en-US" sz="1700" dirty="0"/>
          </a:p>
        </p:txBody>
      </p:sp>
      <p:pic>
        <p:nvPicPr>
          <p:cNvPr id="8194" name="Picture 2" descr="Handling Big Datasets for Machine Learning | by Matthew Stewart, PhD | TDS  Archive | Medium">
            <a:extLst>
              <a:ext uri="{FF2B5EF4-FFF2-40B4-BE49-F238E27FC236}">
                <a16:creationId xmlns:a16="http://schemas.microsoft.com/office/drawing/2014/main" id="{FC4F08DE-8D10-4641-C370-A3264EA60D4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5225" y="3397142"/>
            <a:ext cx="5125000" cy="292702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a:extLst>
              <a:ext uri="{FF2B5EF4-FFF2-40B4-BE49-F238E27FC236}">
                <a16:creationId xmlns:a16="http://schemas.microsoft.com/office/drawing/2014/main" id="{CE2734E3-6CF8-701E-2C05-3AC22D48C1CC}"/>
              </a:ext>
            </a:extLst>
          </p:cNvPr>
          <p:cNvSpPr>
            <a:spLocks noChangeArrowheads="1"/>
          </p:cNvSpPr>
          <p:nvPr/>
        </p:nvSpPr>
        <p:spPr bwMode="auto">
          <a:xfrm>
            <a:off x="4802664" y="6415801"/>
            <a:ext cx="7150997" cy="246221"/>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t>Fig. 7 </a:t>
            </a:r>
            <a:r>
              <a:rPr lang="en-US" altLang="en-US" sz="1600" dirty="0"/>
              <a:t>Handling Big Datasets for Machine Learning, by </a:t>
            </a:r>
            <a:r>
              <a:rPr lang="en-US" altLang="en-US" sz="1600" dirty="0">
                <a:hlinkClick r:id="rId7"/>
              </a:rPr>
              <a:t>Matthew Stewart, PhD</a:t>
            </a:r>
            <a:endParaRPr lang="en-US" altLang="en-US" sz="1600" dirty="0"/>
          </a:p>
        </p:txBody>
      </p:sp>
    </p:spTree>
    <p:extLst>
      <p:ext uri="{BB962C8B-B14F-4D97-AF65-F5344CB8AC3E}">
        <p14:creationId xmlns:p14="http://schemas.microsoft.com/office/powerpoint/2010/main" val="373748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889FB-C41A-1DA9-0D67-3697D9FC614F}"/>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72FBA66-9C8D-4C59-4823-19BD3CEE785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243800DB-6702-C394-FC52-4E3E9B09EE05}"/>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93DAE868-ACF9-CCFC-3F9C-6F366D829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B66DD379-E151-5330-CEC1-17E7316260F2}"/>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0" name="Content Placeholder 11">
            <a:extLst>
              <a:ext uri="{FF2B5EF4-FFF2-40B4-BE49-F238E27FC236}">
                <a16:creationId xmlns:a16="http://schemas.microsoft.com/office/drawing/2014/main" id="{DFF4E558-94DE-F034-990B-B075D41FAC44}"/>
              </a:ext>
            </a:extLst>
          </p:cNvPr>
          <p:cNvSpPr txBox="1">
            <a:spLocks/>
          </p:cNvSpPr>
          <p:nvPr/>
        </p:nvSpPr>
        <p:spPr>
          <a:xfrm>
            <a:off x="344266" y="2928011"/>
            <a:ext cx="11300046" cy="3863769"/>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Couche cachée unique, entraînement rapide, poids de sortie analytiques.</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Single hidden layer, fast training, analytical output weights.</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Pas de rétropropagation, pas d'optimisation itérative.</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No backpropagation, no iterative tuning.</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Fonctions d'activation : sigmoïde, tangente etc..</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Activation functions: sigmoid, tanh, sine, radial basis, triangular.</a:t>
            </a:r>
          </a:p>
          <a:p>
            <a:pPr marL="285750" lvl="0" indent="-285750" algn="l">
              <a:lnSpc>
                <a:spcPct val="107000"/>
              </a:lnSpc>
              <a:spcAft>
                <a:spcPts val="800"/>
              </a:spcAft>
              <a:buSzPct val="100000"/>
              <a:buFont typeface="Wingdings" panose="05000000000000000000" pitchFamily="2" charset="2"/>
              <a:buChar char="v"/>
              <a:tabLst>
                <a:tab pos="457200" algn="l"/>
              </a:tabLst>
            </a:pPr>
            <a:r>
              <a:rPr lang="fr-CA" sz="1800" kern="0" dirty="0">
                <a:solidFill>
                  <a:srgbClr val="0D0D0D"/>
                </a:solidFill>
                <a:ea typeface="Times New Roman" panose="02020603050405020304" pitchFamily="18" charset="0"/>
              </a:rPr>
              <a:t>Recherche par grille pour le nombre de neurones et le type d'activation.</a:t>
            </a:r>
            <a:endParaRPr lang="en-CA" sz="1800" kern="0" dirty="0">
              <a:solidFill>
                <a:srgbClr val="0D0D0D"/>
              </a:solidFill>
              <a:ea typeface="Times New Roman" panose="02020603050405020304" pitchFamily="18" charset="0"/>
            </a:endParaRPr>
          </a:p>
          <a:p>
            <a:pPr marL="742950" lvl="1" indent="-285750" algn="l">
              <a:lnSpc>
                <a:spcPct val="107000"/>
              </a:lnSpc>
              <a:spcAft>
                <a:spcPts val="800"/>
              </a:spcAft>
              <a:buSzPct val="100000"/>
              <a:buFont typeface="Wingdings" panose="05000000000000000000" pitchFamily="2" charset="2"/>
              <a:buChar char="v"/>
              <a:tabLst>
                <a:tab pos="457200" algn="l"/>
              </a:tabLst>
            </a:pPr>
            <a:r>
              <a:rPr lang="en-CA" sz="1400" kern="0" dirty="0">
                <a:solidFill>
                  <a:srgbClr val="0D0D0D"/>
                </a:solidFill>
                <a:ea typeface="Times New Roman" panose="02020603050405020304" pitchFamily="18" charset="0"/>
              </a:rPr>
              <a:t>Grid search for neuron count and activation type.</a:t>
            </a:r>
            <a:endParaRPr lang="en-US" sz="1400" dirty="0"/>
          </a:p>
        </p:txBody>
      </p:sp>
      <p:sp>
        <p:nvSpPr>
          <p:cNvPr id="11" name="Rectangle: Rounded Corners 10">
            <a:extLst>
              <a:ext uri="{FF2B5EF4-FFF2-40B4-BE49-F238E27FC236}">
                <a16:creationId xmlns:a16="http://schemas.microsoft.com/office/drawing/2014/main" id="{7683AEE1-906D-6EA5-0945-7DF540C43FFC}"/>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14E99185-602C-559E-B035-A850FBB575D2}"/>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7BBC7640-8CC3-43EA-5A3D-D5B6467B871F}"/>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D7E4F244-CAFE-2BA6-C736-0CF79B65E5DD}"/>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B21F1BB2-4A1F-760E-7E49-9B66218CFC58}"/>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E7230F0D-48D2-8773-4A16-F84940A46F1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2" name="Flowchart: Connector 11">
            <a:extLst>
              <a:ext uri="{FF2B5EF4-FFF2-40B4-BE49-F238E27FC236}">
                <a16:creationId xmlns:a16="http://schemas.microsoft.com/office/drawing/2014/main" id="{249A174A-2099-38F9-9FCB-685D239EA045}"/>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Slide Number Placeholder 2">
            <a:extLst>
              <a:ext uri="{FF2B5EF4-FFF2-40B4-BE49-F238E27FC236}">
                <a16:creationId xmlns:a16="http://schemas.microsoft.com/office/drawing/2014/main" id="{8FDBA5A9-F9D9-7960-2352-0F4C72829E70}"/>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13</a:t>
            </a:fld>
            <a:endParaRPr lang="en-US" dirty="0"/>
          </a:p>
        </p:txBody>
      </p:sp>
      <p:sp>
        <p:nvSpPr>
          <p:cNvPr id="3" name="Title 10">
            <a:extLst>
              <a:ext uri="{FF2B5EF4-FFF2-40B4-BE49-F238E27FC236}">
                <a16:creationId xmlns:a16="http://schemas.microsoft.com/office/drawing/2014/main" id="{22AF6396-3A0B-E892-69A5-749F3626783C}"/>
              </a:ext>
            </a:extLst>
          </p:cNvPr>
          <p:cNvSpPr txBox="1">
            <a:spLocks/>
          </p:cNvSpPr>
          <p:nvPr/>
        </p:nvSpPr>
        <p:spPr>
          <a:xfrm>
            <a:off x="1112879" y="2455310"/>
            <a:ext cx="4999249" cy="405401"/>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400" kern="0" dirty="0">
                <a:solidFill>
                  <a:srgbClr val="0D0D0D"/>
                </a:solidFill>
                <a:ea typeface="Times New Roman" panose="02020603050405020304" pitchFamily="18" charset="0"/>
              </a:rPr>
              <a:t>The Extreme Learning Machine</a:t>
            </a:r>
            <a:endParaRPr lang="en-US" sz="1800" dirty="0"/>
          </a:p>
        </p:txBody>
      </p:sp>
      <p:sp>
        <p:nvSpPr>
          <p:cNvPr id="5" name="Title 10">
            <a:extLst>
              <a:ext uri="{FF2B5EF4-FFF2-40B4-BE49-F238E27FC236}">
                <a16:creationId xmlns:a16="http://schemas.microsoft.com/office/drawing/2014/main" id="{04E41440-3AA2-4727-45D7-4E32A5A33735}"/>
              </a:ext>
            </a:extLst>
          </p:cNvPr>
          <p:cNvSpPr txBox="1">
            <a:spLocks/>
          </p:cNvSpPr>
          <p:nvPr/>
        </p:nvSpPr>
        <p:spPr>
          <a:xfrm>
            <a:off x="1061299" y="1965486"/>
            <a:ext cx="7107448" cy="550727"/>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kern="0" dirty="0">
                <a:solidFill>
                  <a:srgbClr val="0D0D0D"/>
                </a:solidFill>
                <a:ea typeface="Times New Roman" panose="02020603050405020304" pitchFamily="18" charset="0"/>
              </a:rPr>
              <a:t>La machine </a:t>
            </a:r>
            <a:r>
              <a:rPr lang="en-US" sz="3200" b="1" kern="0" dirty="0" err="1">
                <a:solidFill>
                  <a:srgbClr val="0D0D0D"/>
                </a:solidFill>
                <a:ea typeface="Times New Roman" panose="02020603050405020304" pitchFamily="18" charset="0"/>
              </a:rPr>
              <a:t>d'apprentissage</a:t>
            </a:r>
            <a:r>
              <a:rPr lang="en-US" sz="3200" b="1" kern="0" dirty="0">
                <a:solidFill>
                  <a:srgbClr val="0D0D0D"/>
                </a:solidFill>
                <a:ea typeface="Times New Roman" panose="02020603050405020304" pitchFamily="18" charset="0"/>
              </a:rPr>
              <a:t> </a:t>
            </a:r>
            <a:r>
              <a:rPr lang="en-US" sz="3200" b="1" kern="0" dirty="0" err="1">
                <a:solidFill>
                  <a:srgbClr val="0D0D0D"/>
                </a:solidFill>
                <a:ea typeface="Times New Roman" panose="02020603050405020304" pitchFamily="18" charset="0"/>
              </a:rPr>
              <a:t>extrême</a:t>
            </a:r>
            <a:endParaRPr lang="en-US" sz="1800" dirty="0"/>
          </a:p>
        </p:txBody>
      </p:sp>
      <p:sp>
        <p:nvSpPr>
          <p:cNvPr id="7" name="Flowchart: Connector 6">
            <a:extLst>
              <a:ext uri="{FF2B5EF4-FFF2-40B4-BE49-F238E27FC236}">
                <a16:creationId xmlns:a16="http://schemas.microsoft.com/office/drawing/2014/main" id="{7BB682A8-0BCD-2476-DB03-4D8130197194}"/>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pic>
        <p:nvPicPr>
          <p:cNvPr id="8" name="Picture 2" descr="A review on extreme learning machine | Multimedia Tools and Applications">
            <a:extLst>
              <a:ext uri="{FF2B5EF4-FFF2-40B4-BE49-F238E27FC236}">
                <a16:creationId xmlns:a16="http://schemas.microsoft.com/office/drawing/2014/main" id="{C6FA857B-B2FF-AB32-393C-252135802AC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3783" y="2658010"/>
            <a:ext cx="4540529" cy="302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1952FA-5BE0-93CC-D9EA-87A34010DAB8}"/>
              </a:ext>
            </a:extLst>
          </p:cNvPr>
          <p:cNvSpPr txBox="1"/>
          <p:nvPr/>
        </p:nvSpPr>
        <p:spPr>
          <a:xfrm>
            <a:off x="7221110" y="6039859"/>
            <a:ext cx="4626623" cy="338554"/>
          </a:xfrm>
          <a:prstGeom prst="rect">
            <a:avLst/>
          </a:prstGeom>
          <a:noFill/>
        </p:spPr>
        <p:txBody>
          <a:bodyPr wrap="square">
            <a:spAutoFit/>
          </a:bodyPr>
          <a:lstStyle/>
          <a:p>
            <a:r>
              <a:rPr lang="en-CA" sz="1600" b="1" i="0" dirty="0">
                <a:effectLst/>
                <a:latin typeface="Arial" panose="020B0604020202020204" pitchFamily="34" charset="0"/>
                <a:cs typeface="Arial" panose="020B0604020202020204" pitchFamily="34" charset="0"/>
              </a:rPr>
              <a:t>Fig. 8 </a:t>
            </a:r>
            <a:r>
              <a:rPr lang="en-CA" sz="1600" b="0" i="0" dirty="0">
                <a:effectLst/>
                <a:latin typeface="Arial" panose="020B0604020202020204" pitchFamily="34" charset="0"/>
                <a:cs typeface="Arial" panose="020B0604020202020204" pitchFamily="34" charset="0"/>
              </a:rPr>
              <a:t>ELM network. (From: Wang, </a:t>
            </a:r>
            <a:r>
              <a:rPr lang="en-CA" sz="1600" b="0" i="1" dirty="0">
                <a:effectLst/>
                <a:latin typeface="Arial" panose="020B0604020202020204" pitchFamily="34" charset="0"/>
                <a:cs typeface="Arial" panose="020B0604020202020204" pitchFamily="34" charset="0"/>
              </a:rPr>
              <a:t>et al.</a:t>
            </a:r>
            <a:r>
              <a:rPr lang="en-CA" sz="1600" b="0" i="0" dirty="0">
                <a:effectLst/>
                <a:latin typeface="Arial" panose="020B0604020202020204" pitchFamily="34" charset="0"/>
                <a:cs typeface="Arial" panose="020B0604020202020204" pitchFamily="34" charset="0"/>
              </a:rPr>
              <a:t>  2022). </a:t>
            </a: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05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17EE5-BF55-E2F9-AB75-32F1491433D0}"/>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5B4BA439-1D96-7785-9F9F-02B487A58EB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9346FE9B-CB00-029D-26F4-7AFC21F51741}"/>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3F7DFBA8-C5D1-8DC5-3645-72846FBAE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7CACFA5C-6B4B-659D-E4DF-46357F4F164D}"/>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0" name="Content Placeholder 11">
            <a:extLst>
              <a:ext uri="{FF2B5EF4-FFF2-40B4-BE49-F238E27FC236}">
                <a16:creationId xmlns:a16="http://schemas.microsoft.com/office/drawing/2014/main" id="{17BE21ED-690E-DD5A-7A3E-DF42C60B9814}"/>
              </a:ext>
            </a:extLst>
          </p:cNvPr>
          <p:cNvSpPr txBox="1">
            <a:spLocks/>
          </p:cNvSpPr>
          <p:nvPr/>
        </p:nvSpPr>
        <p:spPr>
          <a:xfrm>
            <a:off x="344266" y="3586479"/>
            <a:ext cx="11300046" cy="3205301"/>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7000"/>
              </a:lnSpc>
              <a:spcAft>
                <a:spcPts val="800"/>
              </a:spcAft>
              <a:buSzPct val="100000"/>
              <a:buFont typeface="Wingdings" panose="05000000000000000000" pitchFamily="2" charset="2"/>
              <a:buChar char="v"/>
              <a:tabLst>
                <a:tab pos="457200" algn="l"/>
              </a:tabLst>
            </a:pPr>
            <a:r>
              <a:rPr lang="en-CA" sz="1800" kern="0" dirty="0">
                <a:solidFill>
                  <a:srgbClr val="0D0D0D"/>
                </a:solidFill>
                <a:ea typeface="Times New Roman" panose="02020603050405020304" pitchFamily="18" charset="0"/>
              </a:rPr>
              <a:t>Normalize data (0–1 scale).</a:t>
            </a:r>
          </a:p>
          <a:p>
            <a:pPr marL="285750" lvl="0" indent="-285750" algn="l">
              <a:lnSpc>
                <a:spcPct val="107000"/>
              </a:lnSpc>
              <a:spcAft>
                <a:spcPts val="800"/>
              </a:spcAft>
              <a:buSzPct val="100000"/>
              <a:buFont typeface="Wingdings" panose="05000000000000000000" pitchFamily="2" charset="2"/>
              <a:buChar char="v"/>
              <a:tabLst>
                <a:tab pos="457200" algn="l"/>
              </a:tabLst>
            </a:pPr>
            <a:r>
              <a:rPr lang="en-CA" sz="1800" kern="0" dirty="0">
                <a:solidFill>
                  <a:srgbClr val="0D0D0D"/>
                </a:solidFill>
                <a:ea typeface="Times New Roman" panose="02020603050405020304" pitchFamily="18" charset="0"/>
              </a:rPr>
              <a:t>Train/test split and 3-fold cross-validation.</a:t>
            </a:r>
          </a:p>
          <a:p>
            <a:pPr marL="285750" lvl="0" indent="-285750" algn="l">
              <a:lnSpc>
                <a:spcPct val="107000"/>
              </a:lnSpc>
              <a:spcAft>
                <a:spcPts val="800"/>
              </a:spcAft>
              <a:buSzPct val="100000"/>
              <a:buFont typeface="Wingdings" panose="05000000000000000000" pitchFamily="2" charset="2"/>
              <a:buChar char="v"/>
              <a:tabLst>
                <a:tab pos="457200" algn="l"/>
              </a:tabLst>
            </a:pPr>
            <a:r>
              <a:rPr lang="en-CA" sz="1800" kern="0" dirty="0">
                <a:solidFill>
                  <a:srgbClr val="0D0D0D"/>
                </a:solidFill>
                <a:ea typeface="Times New Roman" panose="02020603050405020304" pitchFamily="18" charset="0"/>
              </a:rPr>
              <a:t>1,000 random initializations per fold.</a:t>
            </a:r>
          </a:p>
          <a:p>
            <a:pPr marL="285750" lvl="0" indent="-285750" algn="l">
              <a:lnSpc>
                <a:spcPct val="107000"/>
              </a:lnSpc>
              <a:spcAft>
                <a:spcPts val="800"/>
              </a:spcAft>
              <a:buSzPct val="100000"/>
              <a:buFont typeface="Wingdings" panose="05000000000000000000" pitchFamily="2" charset="2"/>
              <a:buChar char="v"/>
              <a:tabLst>
                <a:tab pos="457200" algn="l"/>
              </a:tabLst>
            </a:pPr>
            <a:r>
              <a:rPr lang="en-CA" sz="1800" kern="0" dirty="0">
                <a:solidFill>
                  <a:srgbClr val="0D0D0D"/>
                </a:solidFill>
                <a:ea typeface="Times New Roman" panose="02020603050405020304" pitchFamily="18" charset="0"/>
              </a:rPr>
              <a:t>Evaluate R, RMSE, MAE, AIC.</a:t>
            </a:r>
          </a:p>
          <a:p>
            <a:pPr marL="285750" lvl="0" indent="-285750" algn="l">
              <a:lnSpc>
                <a:spcPct val="107000"/>
              </a:lnSpc>
              <a:spcAft>
                <a:spcPts val="800"/>
              </a:spcAft>
              <a:buSzPct val="100000"/>
              <a:buFont typeface="Wingdings" panose="05000000000000000000" pitchFamily="2" charset="2"/>
              <a:buChar char="v"/>
              <a:tabLst>
                <a:tab pos="457200" algn="l"/>
              </a:tabLst>
            </a:pPr>
            <a:r>
              <a:rPr lang="en-CA" sz="1800" kern="0" dirty="0">
                <a:solidFill>
                  <a:srgbClr val="0D0D0D"/>
                </a:solidFill>
                <a:ea typeface="Times New Roman" panose="02020603050405020304" pitchFamily="18" charset="0"/>
              </a:rPr>
              <a:t>Filter models by stability and consistency.</a:t>
            </a:r>
          </a:p>
          <a:p>
            <a:pPr marL="285750" lvl="0" indent="-285750" algn="l">
              <a:lnSpc>
                <a:spcPct val="107000"/>
              </a:lnSpc>
              <a:spcAft>
                <a:spcPts val="800"/>
              </a:spcAft>
              <a:buSzPct val="100000"/>
              <a:buFont typeface="Wingdings" panose="05000000000000000000" pitchFamily="2" charset="2"/>
              <a:buChar char="v"/>
              <a:tabLst>
                <a:tab pos="457200" algn="l"/>
              </a:tabLst>
            </a:pPr>
            <a:r>
              <a:rPr lang="en-CA" sz="1800" kern="0" dirty="0">
                <a:solidFill>
                  <a:srgbClr val="0D0D0D"/>
                </a:solidFill>
                <a:ea typeface="Times New Roman" panose="02020603050405020304" pitchFamily="18" charset="0"/>
              </a:rPr>
              <a:t>Rank by lowest </a:t>
            </a:r>
            <a:r>
              <a:rPr lang="en-CA" sz="1800" kern="0" dirty="0" err="1">
                <a:solidFill>
                  <a:srgbClr val="0D0D0D"/>
                </a:solidFill>
                <a:ea typeface="Times New Roman" panose="02020603050405020304" pitchFamily="18" charset="0"/>
              </a:rPr>
              <a:t>AICc</a:t>
            </a:r>
            <a:r>
              <a:rPr lang="en-CA" sz="1800" kern="0" dirty="0">
                <a:solidFill>
                  <a:srgbClr val="0D0D0D"/>
                </a:solidFill>
                <a:ea typeface="Times New Roman" panose="02020603050405020304" pitchFamily="18" charset="0"/>
              </a:rPr>
              <a:t>.</a:t>
            </a:r>
            <a:endParaRPr lang="en-US" sz="1800" dirty="0"/>
          </a:p>
        </p:txBody>
      </p:sp>
      <p:sp>
        <p:nvSpPr>
          <p:cNvPr id="18" name="Slide Number Placeholder 2">
            <a:extLst>
              <a:ext uri="{FF2B5EF4-FFF2-40B4-BE49-F238E27FC236}">
                <a16:creationId xmlns:a16="http://schemas.microsoft.com/office/drawing/2014/main" id="{2474E829-6351-801F-D5DA-D2A8AC4BC257}"/>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14</a:t>
            </a:fld>
            <a:endParaRPr lang="en-US" dirty="0"/>
          </a:p>
        </p:txBody>
      </p:sp>
      <p:sp>
        <p:nvSpPr>
          <p:cNvPr id="3" name="Title 10">
            <a:extLst>
              <a:ext uri="{FF2B5EF4-FFF2-40B4-BE49-F238E27FC236}">
                <a16:creationId xmlns:a16="http://schemas.microsoft.com/office/drawing/2014/main" id="{74EF1E27-8E37-F995-74E8-F3D5D5E29137}"/>
              </a:ext>
            </a:extLst>
          </p:cNvPr>
          <p:cNvSpPr txBox="1">
            <a:spLocks/>
          </p:cNvSpPr>
          <p:nvPr/>
        </p:nvSpPr>
        <p:spPr>
          <a:xfrm>
            <a:off x="1112879" y="2455310"/>
            <a:ext cx="4999249" cy="405401"/>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400" kern="0" dirty="0">
                <a:solidFill>
                  <a:srgbClr val="0D0D0D"/>
                </a:solidFill>
                <a:ea typeface="Times New Roman" panose="02020603050405020304" pitchFamily="18" charset="0"/>
              </a:rPr>
              <a:t>Modeling Pipeline</a:t>
            </a:r>
            <a:endParaRPr lang="en-US" sz="1800" dirty="0"/>
          </a:p>
        </p:txBody>
      </p:sp>
      <p:sp>
        <p:nvSpPr>
          <p:cNvPr id="5" name="Title 10">
            <a:extLst>
              <a:ext uri="{FF2B5EF4-FFF2-40B4-BE49-F238E27FC236}">
                <a16:creationId xmlns:a16="http://schemas.microsoft.com/office/drawing/2014/main" id="{E906C18E-60F5-6B2B-2031-F9802F0F08FF}"/>
              </a:ext>
            </a:extLst>
          </p:cNvPr>
          <p:cNvSpPr txBox="1">
            <a:spLocks/>
          </p:cNvSpPr>
          <p:nvPr/>
        </p:nvSpPr>
        <p:spPr>
          <a:xfrm>
            <a:off x="1061299" y="1965486"/>
            <a:ext cx="7107448" cy="55072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kern="0" dirty="0">
                <a:solidFill>
                  <a:srgbClr val="0D0D0D"/>
                </a:solidFill>
                <a:ea typeface="Times New Roman" panose="02020603050405020304" pitchFamily="18" charset="0"/>
              </a:rPr>
              <a:t>Pipeline de </a:t>
            </a:r>
            <a:r>
              <a:rPr lang="en-US" sz="3200" b="1" kern="0" dirty="0" err="1">
                <a:solidFill>
                  <a:srgbClr val="0D0D0D"/>
                </a:solidFill>
                <a:ea typeface="Times New Roman" panose="02020603050405020304" pitchFamily="18" charset="0"/>
              </a:rPr>
              <a:t>modélisation</a:t>
            </a:r>
            <a:endParaRPr lang="en-US" sz="1800" dirty="0"/>
          </a:p>
        </p:txBody>
      </p:sp>
      <p:sp>
        <p:nvSpPr>
          <p:cNvPr id="8" name="Rectangle: Rounded Corners 7">
            <a:extLst>
              <a:ext uri="{FF2B5EF4-FFF2-40B4-BE49-F238E27FC236}">
                <a16:creationId xmlns:a16="http://schemas.microsoft.com/office/drawing/2014/main" id="{1EF0E2DE-63BD-35A3-CA1D-37541D185415}"/>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F4F368BE-0CB9-0B3E-2395-8703884D366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0" name="Flowchart: Connector 19">
            <a:extLst>
              <a:ext uri="{FF2B5EF4-FFF2-40B4-BE49-F238E27FC236}">
                <a16:creationId xmlns:a16="http://schemas.microsoft.com/office/drawing/2014/main" id="{ADFF7676-BFA3-9153-F25A-D4C3DAF41DAC}"/>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1" name="Flowchart: Connector 20">
            <a:extLst>
              <a:ext uri="{FF2B5EF4-FFF2-40B4-BE49-F238E27FC236}">
                <a16:creationId xmlns:a16="http://schemas.microsoft.com/office/drawing/2014/main" id="{676DA777-E766-CBD7-068C-EE5B6A0B8D9C}"/>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2" name="Flowchart: Connector 21">
            <a:extLst>
              <a:ext uri="{FF2B5EF4-FFF2-40B4-BE49-F238E27FC236}">
                <a16:creationId xmlns:a16="http://schemas.microsoft.com/office/drawing/2014/main" id="{B3026779-662B-05AE-0681-FF4747E12727}"/>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3" name="Flowchart: Connector 22">
            <a:extLst>
              <a:ext uri="{FF2B5EF4-FFF2-40B4-BE49-F238E27FC236}">
                <a16:creationId xmlns:a16="http://schemas.microsoft.com/office/drawing/2014/main" id="{68C27913-ED3E-EB35-BCCB-64411700010C}"/>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24" name="Flowchart: Connector 23">
            <a:extLst>
              <a:ext uri="{FF2B5EF4-FFF2-40B4-BE49-F238E27FC236}">
                <a16:creationId xmlns:a16="http://schemas.microsoft.com/office/drawing/2014/main" id="{14E6C633-95E3-260E-086C-DC184CB586C1}"/>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5" name="Flowchart: Connector 24">
            <a:extLst>
              <a:ext uri="{FF2B5EF4-FFF2-40B4-BE49-F238E27FC236}">
                <a16:creationId xmlns:a16="http://schemas.microsoft.com/office/drawing/2014/main" id="{AE2C699C-99EE-07DE-C62B-161251768FE0}"/>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6" name="Rectangle: Rounded Corners 25">
            <a:extLst>
              <a:ext uri="{FF2B5EF4-FFF2-40B4-BE49-F238E27FC236}">
                <a16:creationId xmlns:a16="http://schemas.microsoft.com/office/drawing/2014/main" id="{1CE1F06D-1AC1-F577-CCBD-9890FE251CA5}"/>
              </a:ext>
            </a:extLst>
          </p:cNvPr>
          <p:cNvSpPr/>
          <p:nvPr/>
        </p:nvSpPr>
        <p:spPr>
          <a:xfrm>
            <a:off x="7985980" y="4235528"/>
            <a:ext cx="2848836" cy="2149348"/>
          </a:xfrm>
          <a:prstGeom prst="roundRect">
            <a:avLst>
              <a:gd name="adj" fmla="val 4999"/>
            </a:avLst>
          </a:prstGeom>
          <a:solidFill>
            <a:srgbClr val="BFCAD6">
              <a:alpha val="30000"/>
            </a:srgbClr>
          </a:solidFill>
          <a:ln w="3175">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7D2119D-6023-D927-6A63-07F6EB5620E9}"/>
              </a:ext>
            </a:extLst>
          </p:cNvPr>
          <p:cNvSpPr/>
          <p:nvPr/>
        </p:nvSpPr>
        <p:spPr>
          <a:xfrm>
            <a:off x="8234801" y="1934290"/>
            <a:ext cx="2204149" cy="2256564"/>
          </a:xfrm>
          <a:prstGeom prst="roundRect">
            <a:avLst>
              <a:gd name="adj" fmla="val 4999"/>
            </a:avLst>
          </a:prstGeom>
          <a:solidFill>
            <a:srgbClr val="AFB42B">
              <a:alpha val="30000"/>
            </a:srgbClr>
          </a:solidFill>
          <a:ln w="3175">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1655DED-6EEF-1C2E-FFED-BB3D4EA7FD56}"/>
              </a:ext>
            </a:extLst>
          </p:cNvPr>
          <p:cNvSpPr/>
          <p:nvPr/>
        </p:nvSpPr>
        <p:spPr>
          <a:xfrm>
            <a:off x="8605165" y="1422832"/>
            <a:ext cx="1628359" cy="367746"/>
          </a:xfrm>
          <a:prstGeom prst="roundRect">
            <a:avLst>
              <a:gd name="adj" fmla="val 6667"/>
            </a:avLst>
          </a:prstGeom>
          <a:solidFill>
            <a:srgbClr val="D4CA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Start Mapping Process</a:t>
            </a:r>
          </a:p>
        </p:txBody>
      </p:sp>
      <p:sp>
        <p:nvSpPr>
          <p:cNvPr id="30" name="Rectangle: Rounded Corners 29">
            <a:extLst>
              <a:ext uri="{FF2B5EF4-FFF2-40B4-BE49-F238E27FC236}">
                <a16:creationId xmlns:a16="http://schemas.microsoft.com/office/drawing/2014/main" id="{9311D040-483C-AE21-981E-06C3EE3774C7}"/>
              </a:ext>
            </a:extLst>
          </p:cNvPr>
          <p:cNvSpPr/>
          <p:nvPr/>
        </p:nvSpPr>
        <p:spPr>
          <a:xfrm>
            <a:off x="8522810" y="2163628"/>
            <a:ext cx="1779105" cy="367746"/>
          </a:xfrm>
          <a:prstGeom prst="roundRect">
            <a:avLst>
              <a:gd name="adj" fmla="val 6667"/>
            </a:avLst>
          </a:prstGeom>
          <a:solidFill>
            <a:srgbClr val="E5CC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Target Selection &amp; Dataset preparation</a:t>
            </a:r>
          </a:p>
        </p:txBody>
      </p:sp>
      <p:sp>
        <p:nvSpPr>
          <p:cNvPr id="31" name="Rectangle: Rounded Corners 30">
            <a:extLst>
              <a:ext uri="{FF2B5EF4-FFF2-40B4-BE49-F238E27FC236}">
                <a16:creationId xmlns:a16="http://schemas.microsoft.com/office/drawing/2014/main" id="{90F8D2F5-0A23-1E8E-0946-F11731809AA2}"/>
              </a:ext>
            </a:extLst>
          </p:cNvPr>
          <p:cNvSpPr/>
          <p:nvPr/>
        </p:nvSpPr>
        <p:spPr>
          <a:xfrm>
            <a:off x="8522810" y="2673506"/>
            <a:ext cx="1779105" cy="367746"/>
          </a:xfrm>
          <a:prstGeom prst="roundRect">
            <a:avLst>
              <a:gd name="adj" fmla="val 6667"/>
            </a:avLst>
          </a:prstGeom>
          <a:solidFill>
            <a:srgbClr val="E5CC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External inputs selection</a:t>
            </a:r>
          </a:p>
        </p:txBody>
      </p:sp>
      <p:sp>
        <p:nvSpPr>
          <p:cNvPr id="32" name="Rectangle: Rounded Corners 31">
            <a:extLst>
              <a:ext uri="{FF2B5EF4-FFF2-40B4-BE49-F238E27FC236}">
                <a16:creationId xmlns:a16="http://schemas.microsoft.com/office/drawing/2014/main" id="{0089F05E-FFD7-E0C4-17D3-BE8696C45BA2}"/>
              </a:ext>
            </a:extLst>
          </p:cNvPr>
          <p:cNvSpPr/>
          <p:nvPr/>
        </p:nvSpPr>
        <p:spPr>
          <a:xfrm>
            <a:off x="8522810" y="3183385"/>
            <a:ext cx="1779105" cy="367746"/>
          </a:xfrm>
          <a:prstGeom prst="roundRect">
            <a:avLst>
              <a:gd name="adj" fmla="val 6667"/>
            </a:avLst>
          </a:prstGeom>
          <a:solidFill>
            <a:srgbClr val="E5CC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Modeling strategy definition</a:t>
            </a:r>
          </a:p>
        </p:txBody>
      </p:sp>
      <p:sp>
        <p:nvSpPr>
          <p:cNvPr id="33" name="Rectangle: Rounded Corners 32">
            <a:extLst>
              <a:ext uri="{FF2B5EF4-FFF2-40B4-BE49-F238E27FC236}">
                <a16:creationId xmlns:a16="http://schemas.microsoft.com/office/drawing/2014/main" id="{DA8354A3-5407-FBB1-3D2F-A4662C56B912}"/>
              </a:ext>
            </a:extLst>
          </p:cNvPr>
          <p:cNvSpPr/>
          <p:nvPr/>
        </p:nvSpPr>
        <p:spPr>
          <a:xfrm>
            <a:off x="8522808" y="3693262"/>
            <a:ext cx="1779105" cy="367746"/>
          </a:xfrm>
          <a:prstGeom prst="roundRect">
            <a:avLst>
              <a:gd name="adj" fmla="val 6667"/>
            </a:avLst>
          </a:prstGeom>
          <a:solidFill>
            <a:srgbClr val="E5CC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Environmental Factor Integration</a:t>
            </a:r>
          </a:p>
        </p:txBody>
      </p:sp>
      <p:sp>
        <p:nvSpPr>
          <p:cNvPr id="34" name="Rectangle: Rounded Corners 33">
            <a:extLst>
              <a:ext uri="{FF2B5EF4-FFF2-40B4-BE49-F238E27FC236}">
                <a16:creationId xmlns:a16="http://schemas.microsoft.com/office/drawing/2014/main" id="{A9A92E57-5228-C3F3-CAB6-D1EE8B3F1FD3}"/>
              </a:ext>
            </a:extLst>
          </p:cNvPr>
          <p:cNvSpPr/>
          <p:nvPr/>
        </p:nvSpPr>
        <p:spPr>
          <a:xfrm>
            <a:off x="8538879" y="4296526"/>
            <a:ext cx="1779105" cy="367746"/>
          </a:xfrm>
          <a:prstGeom prst="roundRect">
            <a:avLst>
              <a:gd name="adj" fmla="val 6667"/>
            </a:avLst>
          </a:prstGeom>
          <a:solidFill>
            <a:srgbClr val="D6E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Dataset Normalization</a:t>
            </a:r>
          </a:p>
        </p:txBody>
      </p:sp>
      <p:sp>
        <p:nvSpPr>
          <p:cNvPr id="35" name="Rectangle: Rounded Corners 34">
            <a:extLst>
              <a:ext uri="{FF2B5EF4-FFF2-40B4-BE49-F238E27FC236}">
                <a16:creationId xmlns:a16="http://schemas.microsoft.com/office/drawing/2014/main" id="{C682938F-D020-2993-B040-533C1274BC8C}"/>
              </a:ext>
            </a:extLst>
          </p:cNvPr>
          <p:cNvSpPr/>
          <p:nvPr/>
        </p:nvSpPr>
        <p:spPr>
          <a:xfrm>
            <a:off x="8538879" y="4838207"/>
            <a:ext cx="1779105" cy="367746"/>
          </a:xfrm>
          <a:prstGeom prst="roundRect">
            <a:avLst>
              <a:gd name="adj" fmla="val 6667"/>
            </a:avLst>
          </a:prstGeom>
          <a:solidFill>
            <a:srgbClr val="D6E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ELM Modeling </a:t>
            </a:r>
          </a:p>
        </p:txBody>
      </p:sp>
      <p:sp>
        <p:nvSpPr>
          <p:cNvPr id="36" name="Rectangle: Rounded Corners 35">
            <a:extLst>
              <a:ext uri="{FF2B5EF4-FFF2-40B4-BE49-F238E27FC236}">
                <a16:creationId xmlns:a16="http://schemas.microsoft.com/office/drawing/2014/main" id="{F73024C6-5F49-C9A5-FCF1-0716F09216A5}"/>
              </a:ext>
            </a:extLst>
          </p:cNvPr>
          <p:cNvSpPr/>
          <p:nvPr/>
        </p:nvSpPr>
        <p:spPr>
          <a:xfrm>
            <a:off x="8538879" y="5367467"/>
            <a:ext cx="1779105" cy="367746"/>
          </a:xfrm>
          <a:prstGeom prst="roundRect">
            <a:avLst>
              <a:gd name="adj" fmla="val 6667"/>
            </a:avLst>
          </a:prstGeom>
          <a:solidFill>
            <a:srgbClr val="D6E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Input Analysis</a:t>
            </a:r>
          </a:p>
        </p:txBody>
      </p:sp>
      <p:sp>
        <p:nvSpPr>
          <p:cNvPr id="38" name="Rectangle: Rounded Corners 37">
            <a:extLst>
              <a:ext uri="{FF2B5EF4-FFF2-40B4-BE49-F238E27FC236}">
                <a16:creationId xmlns:a16="http://schemas.microsoft.com/office/drawing/2014/main" id="{7A0FB2F6-9A8B-D901-2FC3-49B615ABAB35}"/>
              </a:ext>
            </a:extLst>
          </p:cNvPr>
          <p:cNvSpPr/>
          <p:nvPr/>
        </p:nvSpPr>
        <p:spPr>
          <a:xfrm>
            <a:off x="8543848" y="5896725"/>
            <a:ext cx="1779105" cy="367746"/>
          </a:xfrm>
          <a:prstGeom prst="roundRect">
            <a:avLst>
              <a:gd name="adj" fmla="val 6667"/>
            </a:avLst>
          </a:prstGeom>
          <a:solidFill>
            <a:srgbClr val="D6E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1" dirty="0">
                <a:solidFill>
                  <a:schemeClr val="tx1"/>
                </a:solidFill>
                <a:latin typeface="Times New Roman" panose="02020603050405020304" pitchFamily="18" charset="0"/>
                <a:cs typeface="Times New Roman" panose="02020603050405020304" pitchFamily="18" charset="0"/>
              </a:rPr>
              <a:t>Methodology Evaluation</a:t>
            </a:r>
          </a:p>
        </p:txBody>
      </p:sp>
      <p:cxnSp>
        <p:nvCxnSpPr>
          <p:cNvPr id="45" name="Straight Arrow Connector 44">
            <a:extLst>
              <a:ext uri="{FF2B5EF4-FFF2-40B4-BE49-F238E27FC236}">
                <a16:creationId xmlns:a16="http://schemas.microsoft.com/office/drawing/2014/main" id="{5B457469-4AFE-FD98-DDF1-C7A8F5FA9B13}"/>
              </a:ext>
            </a:extLst>
          </p:cNvPr>
          <p:cNvCxnSpPr>
            <a:cxnSpLocks/>
            <a:stCxn id="30" idx="2"/>
            <a:endCxn id="31" idx="0"/>
          </p:cNvCxnSpPr>
          <p:nvPr/>
        </p:nvCxnSpPr>
        <p:spPr>
          <a:xfrm flipH="1">
            <a:off x="9412359" y="2531376"/>
            <a:ext cx="2" cy="142131"/>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CE44181-D246-91B3-4B05-59BAD3A60F78}"/>
              </a:ext>
            </a:extLst>
          </p:cNvPr>
          <p:cNvCxnSpPr>
            <a:cxnSpLocks/>
            <a:stCxn id="31" idx="2"/>
            <a:endCxn id="32" idx="0"/>
          </p:cNvCxnSpPr>
          <p:nvPr/>
        </p:nvCxnSpPr>
        <p:spPr>
          <a:xfrm>
            <a:off x="9412358" y="3041253"/>
            <a:ext cx="0" cy="142131"/>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E654C51-E8DD-BB2F-C5AC-4F7C300CE0D4}"/>
              </a:ext>
            </a:extLst>
          </p:cNvPr>
          <p:cNvCxnSpPr>
            <a:cxnSpLocks/>
            <a:stCxn id="32" idx="2"/>
            <a:endCxn id="33" idx="0"/>
          </p:cNvCxnSpPr>
          <p:nvPr/>
        </p:nvCxnSpPr>
        <p:spPr>
          <a:xfrm flipH="1">
            <a:off x="9412359" y="3551132"/>
            <a:ext cx="2" cy="142131"/>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6ED9908-DDEA-B693-1911-0D81D37024F5}"/>
              </a:ext>
            </a:extLst>
          </p:cNvPr>
          <p:cNvCxnSpPr>
            <a:cxnSpLocks/>
            <a:stCxn id="34" idx="2"/>
            <a:endCxn id="35" idx="0"/>
          </p:cNvCxnSpPr>
          <p:nvPr/>
        </p:nvCxnSpPr>
        <p:spPr>
          <a:xfrm>
            <a:off x="9428429" y="4664273"/>
            <a:ext cx="2" cy="173935"/>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2CAD463-490E-462C-779B-FBBCD9940407}"/>
              </a:ext>
            </a:extLst>
          </p:cNvPr>
          <p:cNvCxnSpPr>
            <a:cxnSpLocks/>
            <a:stCxn id="35" idx="2"/>
            <a:endCxn id="36" idx="0"/>
          </p:cNvCxnSpPr>
          <p:nvPr/>
        </p:nvCxnSpPr>
        <p:spPr>
          <a:xfrm>
            <a:off x="9428430" y="5205956"/>
            <a:ext cx="0" cy="161511"/>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EC84A25-811F-9FDE-E726-8FD219F61CA3}"/>
              </a:ext>
            </a:extLst>
          </p:cNvPr>
          <p:cNvCxnSpPr>
            <a:cxnSpLocks/>
            <a:stCxn id="36" idx="2"/>
            <a:endCxn id="38" idx="0"/>
          </p:cNvCxnSpPr>
          <p:nvPr/>
        </p:nvCxnSpPr>
        <p:spPr>
          <a:xfrm>
            <a:off x="9428432" y="5735215"/>
            <a:ext cx="4969" cy="161511"/>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EF47B474-1571-53EC-63AB-CF794B22C42F}"/>
              </a:ext>
            </a:extLst>
          </p:cNvPr>
          <p:cNvCxnSpPr>
            <a:cxnSpLocks/>
            <a:stCxn id="38" idx="2"/>
            <a:endCxn id="29" idx="1"/>
          </p:cNvCxnSpPr>
          <p:nvPr/>
        </p:nvCxnSpPr>
        <p:spPr>
          <a:xfrm rot="5400000" flipH="1">
            <a:off x="6690400" y="3521470"/>
            <a:ext cx="4657766" cy="828236"/>
          </a:xfrm>
          <a:prstGeom prst="bentConnector4">
            <a:avLst>
              <a:gd name="adj1" fmla="val -4908"/>
              <a:gd name="adj2" fmla="val 200800"/>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E6CA80C-AE8C-ACEE-987C-1D66F4033EA4}"/>
              </a:ext>
            </a:extLst>
          </p:cNvPr>
          <p:cNvSpPr txBox="1"/>
          <p:nvPr/>
        </p:nvSpPr>
        <p:spPr>
          <a:xfrm rot="16200000">
            <a:off x="7847952" y="4976109"/>
            <a:ext cx="676173" cy="400366"/>
          </a:xfrm>
          <a:prstGeom prst="rect">
            <a:avLst/>
          </a:prstGeom>
          <a:noFill/>
        </p:spPr>
        <p:txBody>
          <a:bodyPr wrap="square">
            <a:spAutoFit/>
          </a:bodyPr>
          <a:lstStyle/>
          <a:p>
            <a:pPr algn="ctr"/>
            <a:r>
              <a:rPr lang="en-US" sz="1001" dirty="0">
                <a:latin typeface="Times New Roman" panose="02020603050405020304" pitchFamily="18" charset="0"/>
                <a:cs typeface="Times New Roman" panose="02020603050405020304" pitchFamily="18" charset="0"/>
              </a:rPr>
              <a:t>Feedback Loop</a:t>
            </a:r>
          </a:p>
        </p:txBody>
      </p:sp>
      <p:sp>
        <p:nvSpPr>
          <p:cNvPr id="56" name="Arc 55">
            <a:extLst>
              <a:ext uri="{FF2B5EF4-FFF2-40B4-BE49-F238E27FC236}">
                <a16:creationId xmlns:a16="http://schemas.microsoft.com/office/drawing/2014/main" id="{A96932F9-EEFB-91AB-A47D-55215BF61BF8}"/>
              </a:ext>
            </a:extLst>
          </p:cNvPr>
          <p:cNvSpPr/>
          <p:nvPr/>
        </p:nvSpPr>
        <p:spPr>
          <a:xfrm rot="16200000">
            <a:off x="8271763" y="5100361"/>
            <a:ext cx="534223" cy="367737"/>
          </a:xfrm>
          <a:prstGeom prst="arc">
            <a:avLst>
              <a:gd name="adj1" fmla="val 10743062"/>
              <a:gd name="adj2" fmla="val 0"/>
            </a:avLst>
          </a:prstGeom>
          <a:ln w="6350">
            <a:solidFill>
              <a:schemeClr val="tx1"/>
            </a:solidFill>
            <a:tailEnd type="triangle" w="sm" len="med"/>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CC73E9F9-3DC8-80ED-7CE1-5A92774E7EB8}"/>
              </a:ext>
            </a:extLst>
          </p:cNvPr>
          <p:cNvSpPr/>
          <p:nvPr/>
        </p:nvSpPr>
        <p:spPr>
          <a:xfrm rot="16200000" flipH="1" flipV="1">
            <a:off x="9773292" y="5310465"/>
            <a:ext cx="1099316" cy="452983"/>
          </a:xfrm>
          <a:prstGeom prst="arc">
            <a:avLst>
              <a:gd name="adj1" fmla="val 10743062"/>
              <a:gd name="adj2" fmla="val 0"/>
            </a:avLst>
          </a:prstGeom>
          <a:ln w="6350">
            <a:solidFill>
              <a:schemeClr val="tx1"/>
            </a:solidFill>
            <a:tailEnd type="triangle" w="sm" len="med"/>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3F701B05-1571-D03B-AA0F-20C49F885051}"/>
              </a:ext>
            </a:extLst>
          </p:cNvPr>
          <p:cNvSpPr txBox="1"/>
          <p:nvPr/>
        </p:nvSpPr>
        <p:spPr>
          <a:xfrm rot="5400000" flipH="1">
            <a:off x="10234113" y="5391208"/>
            <a:ext cx="781704" cy="246349"/>
          </a:xfrm>
          <a:prstGeom prst="rect">
            <a:avLst/>
          </a:prstGeom>
          <a:noFill/>
        </p:spPr>
        <p:txBody>
          <a:bodyPr wrap="square">
            <a:spAutoFit/>
          </a:bodyPr>
          <a:lstStyle/>
          <a:p>
            <a:pPr algn="ctr"/>
            <a:r>
              <a:rPr lang="en-US" sz="1001" dirty="0">
                <a:latin typeface="Times New Roman" panose="02020603050405020304" pitchFamily="18" charset="0"/>
                <a:cs typeface="Times New Roman" panose="02020603050405020304" pitchFamily="18" charset="0"/>
              </a:rPr>
              <a:t>Reanalysis</a:t>
            </a:r>
          </a:p>
        </p:txBody>
      </p:sp>
      <p:sp>
        <p:nvSpPr>
          <p:cNvPr id="59" name="TextBox 58">
            <a:extLst>
              <a:ext uri="{FF2B5EF4-FFF2-40B4-BE49-F238E27FC236}">
                <a16:creationId xmlns:a16="http://schemas.microsoft.com/office/drawing/2014/main" id="{9FF1A48C-6A54-625D-4203-A4D98FC44932}"/>
              </a:ext>
            </a:extLst>
          </p:cNvPr>
          <p:cNvSpPr txBox="1"/>
          <p:nvPr/>
        </p:nvSpPr>
        <p:spPr>
          <a:xfrm rot="16200000">
            <a:off x="6877284" y="3726546"/>
            <a:ext cx="1548000" cy="246349"/>
          </a:xfrm>
          <a:prstGeom prst="rect">
            <a:avLst/>
          </a:prstGeom>
          <a:noFill/>
        </p:spPr>
        <p:txBody>
          <a:bodyPr wrap="square">
            <a:spAutoFit/>
          </a:bodyPr>
          <a:lstStyle>
            <a:defPPr>
              <a:defRPr lang="en-US"/>
            </a:defPPr>
            <a:lvl1pPr algn="ctr">
              <a:defRPr sz="1000" b="0" i="0">
                <a:effectLst/>
                <a:latin typeface="Times New Roman" panose="02020603050405020304" pitchFamily="18" charset="0"/>
                <a:cs typeface="Times New Roman" panose="02020603050405020304" pitchFamily="18" charset="0"/>
              </a:defRPr>
            </a:lvl1pPr>
          </a:lstStyle>
          <a:p>
            <a:r>
              <a:rPr lang="en-US" sz="1001" dirty="0"/>
              <a:t>Reassess Entire Workflow</a:t>
            </a:r>
          </a:p>
        </p:txBody>
      </p:sp>
      <p:pic>
        <p:nvPicPr>
          <p:cNvPr id="60" name="Picture 59" descr="A picture containing screenshot, symbol, design, art&#10;&#10;Description automatically generated">
            <a:extLst>
              <a:ext uri="{FF2B5EF4-FFF2-40B4-BE49-F238E27FC236}">
                <a16:creationId xmlns:a16="http://schemas.microsoft.com/office/drawing/2014/main" id="{CF007D40-29C3-0F78-038C-F91DF35A7593}"/>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284698" y="2718180"/>
            <a:ext cx="309937" cy="309937"/>
          </a:xfrm>
          <a:prstGeom prst="rect">
            <a:avLst/>
          </a:prstGeom>
        </p:spPr>
      </p:pic>
      <p:pic>
        <p:nvPicPr>
          <p:cNvPr id="61" name="Picture 60" descr="A picture containing black, darkness&#10;&#10;Description automatically generated">
            <a:extLst>
              <a:ext uri="{FF2B5EF4-FFF2-40B4-BE49-F238E27FC236}">
                <a16:creationId xmlns:a16="http://schemas.microsoft.com/office/drawing/2014/main" id="{28A3E620-1B73-AF41-1CB8-C98C9C3F6AF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8290875" y="3721574"/>
            <a:ext cx="309601" cy="309601"/>
          </a:xfrm>
          <a:prstGeom prst="rect">
            <a:avLst/>
          </a:prstGeom>
        </p:spPr>
      </p:pic>
      <p:pic>
        <p:nvPicPr>
          <p:cNvPr id="62" name="Picture 61" descr="A picture containing screenshot, symbol, design, art&#10;&#10;Description automatically generated">
            <a:extLst>
              <a:ext uri="{FF2B5EF4-FFF2-40B4-BE49-F238E27FC236}">
                <a16:creationId xmlns:a16="http://schemas.microsoft.com/office/drawing/2014/main" id="{F4A6E453-705B-F006-3955-30EAADF8C6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723" y="2197331"/>
            <a:ext cx="309937" cy="309937"/>
          </a:xfrm>
          <a:prstGeom prst="rect">
            <a:avLst/>
          </a:prstGeom>
        </p:spPr>
      </p:pic>
      <p:pic>
        <p:nvPicPr>
          <p:cNvPr id="63" name="Picture 62" descr="A picture containing graphics, graphic design, colorfulness, clipart&#10;&#10;Description automatically generated">
            <a:extLst>
              <a:ext uri="{FF2B5EF4-FFF2-40B4-BE49-F238E27FC236}">
                <a16:creationId xmlns:a16="http://schemas.microsoft.com/office/drawing/2014/main" id="{2528B53E-D260-E1D6-8FD5-6FE60F0B3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0848" y="5882111"/>
            <a:ext cx="360000" cy="360000"/>
          </a:xfrm>
          <a:prstGeom prst="rect">
            <a:avLst/>
          </a:prstGeom>
        </p:spPr>
      </p:pic>
      <p:pic>
        <p:nvPicPr>
          <p:cNvPr id="64" name="Picture 63" descr="A screenshot of a game&#10;&#10;Description automatically generated with low confidence">
            <a:extLst>
              <a:ext uri="{FF2B5EF4-FFF2-40B4-BE49-F238E27FC236}">
                <a16:creationId xmlns:a16="http://schemas.microsoft.com/office/drawing/2014/main" id="{FE41FD6D-C2AF-7F8D-19EA-7F05281D9D40}"/>
              </a:ext>
            </a:extLst>
          </p:cNvPr>
          <p:cNvPicPr>
            <a:picLocks noChangeAspect="1"/>
          </p:cNvPicPr>
          <p:nvPr/>
        </p:nvPicPr>
        <p:blipFill>
          <a:blip r:embed="rId9">
            <a:duotone>
              <a:prstClr val="black"/>
              <a:srgbClr val="E5CCAF">
                <a:tint val="45000"/>
                <a:satMod val="400000"/>
              </a:srgbClr>
            </a:duotone>
            <a:extLst>
              <a:ext uri="{28A0092B-C50C-407E-A947-70E740481C1C}">
                <a14:useLocalDpi xmlns:a14="http://schemas.microsoft.com/office/drawing/2010/main" val="0"/>
              </a:ext>
            </a:extLst>
          </a:blip>
          <a:stretch>
            <a:fillRect/>
          </a:stretch>
        </p:blipFill>
        <p:spPr>
          <a:xfrm>
            <a:off x="9449044" y="1785954"/>
            <a:ext cx="360000" cy="360000"/>
          </a:xfrm>
          <a:prstGeom prst="rect">
            <a:avLst/>
          </a:prstGeom>
        </p:spPr>
      </p:pic>
      <p:pic>
        <p:nvPicPr>
          <p:cNvPr id="65" name="Picture 64" descr="A picture containing circle, screenshot, symbol, moon&#10;&#10;Description automatically generated">
            <a:extLst>
              <a:ext uri="{FF2B5EF4-FFF2-40B4-BE49-F238E27FC236}">
                <a16:creationId xmlns:a16="http://schemas.microsoft.com/office/drawing/2014/main" id="{CD4E9887-5692-3728-DB5A-2546139563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2029" y="5342181"/>
            <a:ext cx="411164" cy="411164"/>
          </a:xfrm>
          <a:prstGeom prst="rect">
            <a:avLst/>
          </a:prstGeom>
        </p:spPr>
      </p:pic>
      <p:pic>
        <p:nvPicPr>
          <p:cNvPr id="66" name="Graphic 65" descr="Topography Map outline">
            <a:extLst>
              <a:ext uri="{FF2B5EF4-FFF2-40B4-BE49-F238E27FC236}">
                <a16:creationId xmlns:a16="http://schemas.microsoft.com/office/drawing/2014/main" id="{0383D001-F6C9-1BA4-046C-F6F1DFF126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2690" y="3170247"/>
            <a:ext cx="367746" cy="367746"/>
          </a:xfrm>
          <a:prstGeom prst="rect">
            <a:avLst/>
          </a:prstGeom>
        </p:spPr>
      </p:pic>
      <p:pic>
        <p:nvPicPr>
          <p:cNvPr id="67" name="Graphic 66" descr="Ruler outline">
            <a:extLst>
              <a:ext uri="{FF2B5EF4-FFF2-40B4-BE49-F238E27FC236}">
                <a16:creationId xmlns:a16="http://schemas.microsoft.com/office/drawing/2014/main" id="{B38501BD-B876-2D26-3E66-2E34C49570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4695" y="3167052"/>
            <a:ext cx="249668" cy="249668"/>
          </a:xfrm>
          <a:prstGeom prst="rect">
            <a:avLst/>
          </a:prstGeom>
        </p:spPr>
      </p:pic>
      <p:pic>
        <p:nvPicPr>
          <p:cNvPr id="68" name="Picture 67" descr="A picture containing screenshot, symbol, design, art&#10;&#10;Description automatically generated">
            <a:extLst>
              <a:ext uri="{FF2B5EF4-FFF2-40B4-BE49-F238E27FC236}">
                <a16:creationId xmlns:a16="http://schemas.microsoft.com/office/drawing/2014/main" id="{FA8EAF19-7F1F-4AF5-7AF9-6128AC2CB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7840" y="2765784"/>
            <a:ext cx="309937" cy="309937"/>
          </a:xfrm>
          <a:prstGeom prst="rect">
            <a:avLst/>
          </a:prstGeom>
        </p:spPr>
      </p:pic>
      <p:pic>
        <p:nvPicPr>
          <p:cNvPr id="74" name="Picture 73" descr="A picture containing circle, colorfulness, screenshot, graphics&#10;&#10;Description automatically generated">
            <a:extLst>
              <a:ext uri="{FF2B5EF4-FFF2-40B4-BE49-F238E27FC236}">
                <a16:creationId xmlns:a16="http://schemas.microsoft.com/office/drawing/2014/main" id="{83B06534-BD73-807C-8C3E-B319570F6012}"/>
              </a:ext>
            </a:extLst>
          </p:cNvPr>
          <p:cNvPicPr>
            <a:picLocks noChangeAspect="1"/>
          </p:cNvPicPr>
          <p:nvPr/>
        </p:nvPicPr>
        <p:blipFill>
          <a:blip r:embed="rId1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102029" y="4264650"/>
            <a:ext cx="452360" cy="452360"/>
          </a:xfrm>
          <a:prstGeom prst="rect">
            <a:avLst/>
          </a:prstGeom>
        </p:spPr>
      </p:pic>
      <p:pic>
        <p:nvPicPr>
          <p:cNvPr id="75" name="Picture 6">
            <a:extLst>
              <a:ext uri="{FF2B5EF4-FFF2-40B4-BE49-F238E27FC236}">
                <a16:creationId xmlns:a16="http://schemas.microsoft.com/office/drawing/2014/main" id="{2D99AFE6-F849-F7A0-C54F-C36950C6FE34}"/>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601" b="94404" l="13466" r="83292">
                        <a14:foregroundMark x1="19451" y1="41849" x2="18703" y2="41849"/>
                        <a14:foregroundMark x1="15212" y1="40876" x2="15212" y2="40876"/>
                        <a14:foregroundMark x1="48878" y1="23601" x2="48878" y2="23601"/>
                        <a14:foregroundMark x1="80549" y1="58881" x2="80549" y2="58881"/>
                        <a14:foregroundMark x1="83541" y1="58881" x2="83541" y2="58881"/>
                        <a14:foregroundMark x1="50374" y1="94647" x2="50374" y2="94647"/>
                        <a14:foregroundMark x1="14464" y1="75426" x2="14464" y2="75426"/>
                        <a14:foregroundMark x1="13466" y1="43309" x2="13466" y2="43309"/>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12384" t="19139" r="13668"/>
          <a:stretch/>
        </p:blipFill>
        <p:spPr bwMode="auto">
          <a:xfrm>
            <a:off x="10134938" y="4820071"/>
            <a:ext cx="361948" cy="405652"/>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C167B033-D20C-908D-BA33-D918EA7A3286}"/>
              </a:ext>
            </a:extLst>
          </p:cNvPr>
          <p:cNvSpPr txBox="1"/>
          <p:nvPr/>
        </p:nvSpPr>
        <p:spPr>
          <a:xfrm rot="5400000" flipH="1">
            <a:off x="10181192" y="5244295"/>
            <a:ext cx="1546043" cy="246349"/>
          </a:xfrm>
          <a:prstGeom prst="rect">
            <a:avLst/>
          </a:prstGeom>
          <a:noFill/>
        </p:spPr>
        <p:txBody>
          <a:bodyPr wrap="square">
            <a:spAutoFit/>
          </a:bodyPr>
          <a:lstStyle>
            <a:defPPr>
              <a:defRPr lang="en-US"/>
            </a:defPPr>
            <a:lvl1pPr algn="ctr">
              <a:defRPr sz="1000" b="0" i="0">
                <a:effectLst/>
                <a:latin typeface="Times New Roman" panose="02020603050405020304" pitchFamily="18" charset="0"/>
                <a:cs typeface="Times New Roman" panose="02020603050405020304" pitchFamily="18" charset="0"/>
              </a:defRPr>
            </a:lvl1pPr>
          </a:lstStyle>
          <a:p>
            <a:r>
              <a:rPr lang="en-US" sz="1001" dirty="0"/>
              <a:t>Mapping and evaluation</a:t>
            </a:r>
          </a:p>
        </p:txBody>
      </p:sp>
      <p:pic>
        <p:nvPicPr>
          <p:cNvPr id="78" name="Picture 77">
            <a:extLst>
              <a:ext uri="{FF2B5EF4-FFF2-40B4-BE49-F238E27FC236}">
                <a16:creationId xmlns:a16="http://schemas.microsoft.com/office/drawing/2014/main" id="{E5033218-5F91-D5E2-C4AE-564C9641EC34}"/>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943" b="83314" l="16286" r="79486">
                        <a14:foregroundMark x1="20000" y1="32495" x2="20000" y2="32495"/>
                        <a14:foregroundMark x1="41457" y1="24267" x2="45857" y2="23429"/>
                        <a14:foregroundMark x1="42657" y1="20914" x2="46486" y2="21371"/>
                        <a14:foregroundMark x1="40571" y1="18133" x2="44943" y2="19124"/>
                        <a14:foregroundMark x1="78800" y1="17943" x2="79514" y2="17943"/>
                        <a14:foregroundMark x1="18600" y1="26933" x2="16314" y2="26819"/>
                        <a14:foregroundMark x1="36143" y1="77943" x2="36143" y2="77943"/>
                        <a14:foregroundMark x1="35514" y1="80457" x2="35514" y2="80457"/>
                        <a14:foregroundMark x1="35371" y1="83314" x2="35371" y2="83314"/>
                      </a14:backgroundRemoval>
                    </a14:imgEffect>
                  </a14:imgLayer>
                </a14:imgProps>
              </a:ext>
              <a:ext uri="{28A0092B-C50C-407E-A947-70E740481C1C}">
                <a14:useLocalDpi xmlns:a14="http://schemas.microsoft.com/office/drawing/2010/main" val="0"/>
              </a:ext>
            </a:extLst>
          </a:blip>
          <a:srcRect l="15299" t="16079" r="16488" b="15240"/>
          <a:stretch/>
        </p:blipFill>
        <p:spPr>
          <a:xfrm rot="16200000">
            <a:off x="8581072" y="5294406"/>
            <a:ext cx="460173" cy="347500"/>
          </a:xfrm>
          <a:prstGeom prst="rect">
            <a:avLst/>
          </a:prstGeom>
        </p:spPr>
      </p:pic>
      <p:cxnSp>
        <p:nvCxnSpPr>
          <p:cNvPr id="86" name="Straight Arrow Connector 85">
            <a:extLst>
              <a:ext uri="{FF2B5EF4-FFF2-40B4-BE49-F238E27FC236}">
                <a16:creationId xmlns:a16="http://schemas.microsoft.com/office/drawing/2014/main" id="{1F37A2E1-AE46-881F-0A0C-16D5B91BCF8E}"/>
              </a:ext>
            </a:extLst>
          </p:cNvPr>
          <p:cNvCxnSpPr>
            <a:cxnSpLocks/>
            <a:stCxn id="29" idx="2"/>
            <a:endCxn id="30" idx="0"/>
          </p:cNvCxnSpPr>
          <p:nvPr/>
        </p:nvCxnSpPr>
        <p:spPr>
          <a:xfrm flipH="1">
            <a:off x="9412363" y="1790578"/>
            <a:ext cx="6982" cy="373050"/>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71C07E32-DFF4-D27B-78E3-2208DE4781E8}"/>
              </a:ext>
            </a:extLst>
          </p:cNvPr>
          <p:cNvCxnSpPr>
            <a:cxnSpLocks/>
            <a:stCxn id="33" idx="2"/>
            <a:endCxn id="26" idx="0"/>
          </p:cNvCxnSpPr>
          <p:nvPr/>
        </p:nvCxnSpPr>
        <p:spPr>
          <a:xfrm flipH="1">
            <a:off x="9410398" y="4061008"/>
            <a:ext cx="1963" cy="174520"/>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57272251-01CF-6C95-117C-1A80624A32D7}"/>
              </a:ext>
            </a:extLst>
          </p:cNvPr>
          <p:cNvSpPr txBox="1"/>
          <p:nvPr/>
        </p:nvSpPr>
        <p:spPr>
          <a:xfrm>
            <a:off x="8305723" y="6504757"/>
            <a:ext cx="2051540" cy="338554"/>
          </a:xfrm>
          <a:prstGeom prst="rect">
            <a:avLst/>
          </a:prstGeom>
          <a:noFill/>
        </p:spPr>
        <p:txBody>
          <a:bodyPr wrap="square">
            <a:spAutoFit/>
          </a:bodyPr>
          <a:lstStyle>
            <a:defPPr>
              <a:defRPr lang="en-US"/>
            </a:defPPr>
            <a:lvl1pPr algn="ctr">
              <a:defRPr sz="1000" b="0" i="0">
                <a:effectLst/>
                <a:latin typeface="Times New Roman" panose="02020603050405020304" pitchFamily="18" charset="0"/>
                <a:cs typeface="Times New Roman" panose="02020603050405020304" pitchFamily="18" charset="0"/>
              </a:defRPr>
            </a:lvl1pPr>
          </a:lstStyle>
          <a:p>
            <a:r>
              <a:rPr lang="en-US" sz="1600" b="1" dirty="0">
                <a:latin typeface="Arial" panose="020B0604020202020204" pitchFamily="34" charset="0"/>
                <a:cs typeface="Arial" panose="020B0604020202020204" pitchFamily="34" charset="0"/>
              </a:rPr>
              <a:t>Fig. 9 </a:t>
            </a:r>
            <a:r>
              <a:rPr lang="en-US" sz="1600" dirty="0">
                <a:latin typeface="Arial" panose="020B0604020202020204" pitchFamily="34" charset="0"/>
                <a:cs typeface="Arial" panose="020B0604020202020204" pitchFamily="34" charset="0"/>
              </a:rPr>
              <a:t>Flowchart.</a:t>
            </a:r>
          </a:p>
        </p:txBody>
      </p:sp>
    </p:spTree>
    <p:extLst>
      <p:ext uri="{BB962C8B-B14F-4D97-AF65-F5344CB8AC3E}">
        <p14:creationId xmlns:p14="http://schemas.microsoft.com/office/powerpoint/2010/main" val="241809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285F3-5C3B-C39A-17A5-D14AD253EACF}"/>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E1B1A356-CE41-648D-4C02-02AD2D365B8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F5D9BEC7-93A3-2028-FDD8-36CA9AC4DDE1}"/>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CD6F9672-C55B-4A87-D0FB-024648D23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34355182-3124-AC81-8445-0452E7409AF4}"/>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0" name="Content Placeholder 11">
            <a:extLst>
              <a:ext uri="{FF2B5EF4-FFF2-40B4-BE49-F238E27FC236}">
                <a16:creationId xmlns:a16="http://schemas.microsoft.com/office/drawing/2014/main" id="{22A9AC8F-EF7A-219C-B302-C5B14E5A58BB}"/>
              </a:ext>
            </a:extLst>
          </p:cNvPr>
          <p:cNvSpPr txBox="1">
            <a:spLocks/>
          </p:cNvSpPr>
          <p:nvPr/>
        </p:nvSpPr>
        <p:spPr>
          <a:xfrm>
            <a:off x="164266" y="2140266"/>
            <a:ext cx="8858964" cy="3949983"/>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eaLnBrk="0" fontAlgn="base" hangingPunct="0">
              <a:lnSpc>
                <a:spcPct val="100000"/>
              </a:lnSpc>
              <a:spcBef>
                <a:spcPts val="600"/>
              </a:spcBef>
              <a:spcAft>
                <a:spcPts val="600"/>
              </a:spcAft>
              <a:buFont typeface="Wingdings" panose="05000000000000000000" pitchFamily="2" charset="2"/>
              <a:buChar char="q"/>
            </a:pPr>
            <a:r>
              <a:rPr lang="en-US" altLang="en-US" sz="1800" b="1" dirty="0"/>
              <a:t>Stations:</a:t>
            </a:r>
            <a:endParaRPr lang="en-US" altLang="en-US" sz="1800" dirty="0"/>
          </a:p>
          <a:p>
            <a:pPr lvl="0" algn="l" eaLnBrk="0" fontAlgn="base" hangingPunct="0">
              <a:lnSpc>
                <a:spcPct val="100000"/>
              </a:lnSpc>
              <a:spcBef>
                <a:spcPts val="600"/>
              </a:spcBef>
              <a:spcAft>
                <a:spcPts val="600"/>
              </a:spcAft>
            </a:pPr>
            <a:r>
              <a:rPr lang="en-US" altLang="en-US" sz="1800" b="1" dirty="0"/>
              <a:t>Quebec</a:t>
            </a:r>
            <a:r>
              <a:rPr lang="en-US" altLang="en-US" sz="1800" dirty="0"/>
              <a:t>: </a:t>
            </a:r>
          </a:p>
          <a:p>
            <a:pPr lvl="0" algn="l" eaLnBrk="0" fontAlgn="base" hangingPunct="0">
              <a:lnSpc>
                <a:spcPct val="100000"/>
              </a:lnSpc>
              <a:spcBef>
                <a:spcPts val="600"/>
              </a:spcBef>
              <a:spcAft>
                <a:spcPts val="600"/>
              </a:spcAft>
            </a:pPr>
            <a:r>
              <a:rPr lang="en-US" altLang="en-US" sz="1800" b="1" dirty="0"/>
              <a:t>1. </a:t>
            </a:r>
            <a:r>
              <a:rPr lang="en-US" altLang="en-US" sz="1800" dirty="0"/>
              <a:t>St Martin, </a:t>
            </a:r>
            <a:r>
              <a:rPr lang="en-US" altLang="en-US" sz="1800" b="1" dirty="0"/>
              <a:t>2. </a:t>
            </a:r>
            <a:r>
              <a:rPr lang="en-US" altLang="en-US" sz="1800" dirty="0"/>
              <a:t>St George, </a:t>
            </a:r>
          </a:p>
          <a:p>
            <a:pPr lvl="0" algn="l" eaLnBrk="0" fontAlgn="base" hangingPunct="0">
              <a:lnSpc>
                <a:spcPct val="100000"/>
              </a:lnSpc>
              <a:spcBef>
                <a:spcPts val="600"/>
              </a:spcBef>
              <a:spcAft>
                <a:spcPts val="600"/>
              </a:spcAft>
            </a:pPr>
            <a:r>
              <a:rPr lang="en-US" altLang="en-US" sz="1800" b="1" dirty="0"/>
              <a:t>3. </a:t>
            </a:r>
            <a:r>
              <a:rPr lang="en-US" altLang="en-US" sz="1800" dirty="0"/>
              <a:t>Famine, </a:t>
            </a:r>
            <a:r>
              <a:rPr lang="en-US" altLang="en-US" sz="1800" b="1" dirty="0"/>
              <a:t>4. </a:t>
            </a:r>
            <a:r>
              <a:rPr lang="en-US" altLang="en-US" sz="1800" dirty="0"/>
              <a:t>St Lambert,</a:t>
            </a:r>
          </a:p>
          <a:p>
            <a:pPr lvl="0" algn="l" eaLnBrk="0" fontAlgn="base" hangingPunct="0">
              <a:lnSpc>
                <a:spcPct val="100000"/>
              </a:lnSpc>
              <a:spcBef>
                <a:spcPts val="600"/>
              </a:spcBef>
              <a:spcAft>
                <a:spcPts val="600"/>
              </a:spcAft>
            </a:pPr>
            <a:endParaRPr lang="en-US" altLang="en-US" sz="1800" dirty="0"/>
          </a:p>
          <a:p>
            <a:pPr lvl="0" algn="l" eaLnBrk="0" fontAlgn="base" hangingPunct="0">
              <a:lnSpc>
                <a:spcPct val="100000"/>
              </a:lnSpc>
              <a:spcBef>
                <a:spcPts val="600"/>
              </a:spcBef>
              <a:spcAft>
                <a:spcPts val="600"/>
              </a:spcAft>
            </a:pPr>
            <a:r>
              <a:rPr lang="en-US" altLang="en-US" sz="1800" b="1" dirty="0"/>
              <a:t>Period:</a:t>
            </a:r>
            <a:r>
              <a:rPr lang="en-US" altLang="en-US" sz="1800" dirty="0"/>
              <a:t> 2015–2025 winter seasons.</a:t>
            </a:r>
          </a:p>
          <a:p>
            <a:pPr marL="285750" lvl="0" indent="-285750" algn="l" eaLnBrk="0" fontAlgn="base" hangingPunct="0">
              <a:lnSpc>
                <a:spcPct val="100000"/>
              </a:lnSpc>
              <a:spcBef>
                <a:spcPts val="600"/>
              </a:spcBef>
              <a:spcAft>
                <a:spcPts val="600"/>
              </a:spcAft>
              <a:buFont typeface="Wingdings" panose="05000000000000000000" pitchFamily="2" charset="2"/>
              <a:buChar char="q"/>
            </a:pPr>
            <a:r>
              <a:rPr lang="en-US" altLang="en-US" sz="1800" b="1" dirty="0"/>
              <a:t>Manual measurements:</a:t>
            </a:r>
            <a:r>
              <a:rPr lang="en-US" altLang="en-US" sz="1800" dirty="0"/>
              <a:t> </a:t>
            </a:r>
          </a:p>
          <a:p>
            <a:pPr marL="285750" lvl="0" indent="-285750" algn="l" eaLnBrk="0" fontAlgn="base" hangingPunct="0">
              <a:lnSpc>
                <a:spcPct val="100000"/>
              </a:lnSpc>
              <a:spcBef>
                <a:spcPts val="600"/>
              </a:spcBef>
              <a:spcAft>
                <a:spcPts val="600"/>
              </a:spcAft>
              <a:buFont typeface="Wingdings" panose="05000000000000000000" pitchFamily="2" charset="2"/>
              <a:buChar char="q"/>
            </a:pPr>
            <a:r>
              <a:rPr lang="fr-CA" altLang="en-US" sz="1800" dirty="0"/>
              <a:t>débit sous la glace → équivalent en eau libre →</a:t>
            </a:r>
            <a:r>
              <a:rPr lang="fr-CA" sz="1800" kern="0" dirty="0">
                <a:solidFill>
                  <a:srgbClr val="0D0D0D"/>
                </a:solidFill>
                <a:ea typeface="Times New Roman" panose="02020603050405020304" pitchFamily="18" charset="0"/>
              </a:rPr>
              <a:t> Le facteur de refoulement</a:t>
            </a:r>
            <a:r>
              <a:rPr lang="fr-CA" altLang="en-US" sz="1800" dirty="0"/>
              <a:t>.</a:t>
            </a:r>
            <a:endParaRPr lang="en-US" altLang="en-US" sz="1800" dirty="0"/>
          </a:p>
          <a:p>
            <a:pPr lvl="0" algn="l" eaLnBrk="0" fontAlgn="base" hangingPunct="0">
              <a:lnSpc>
                <a:spcPct val="100000"/>
              </a:lnSpc>
              <a:spcBef>
                <a:spcPts val="600"/>
              </a:spcBef>
              <a:spcAft>
                <a:spcPts val="600"/>
              </a:spcAft>
            </a:pPr>
            <a:r>
              <a:rPr lang="en-US" altLang="en-US" sz="1800" dirty="0"/>
              <a:t>under-ice discharge → open-water equivalent → backwater factor (</a:t>
            </a:r>
            <a:r>
              <a:rPr lang="en-US" altLang="en-US" sz="1800" b="1" dirty="0"/>
              <a:t>target</a:t>
            </a:r>
            <a:r>
              <a:rPr lang="en-US" altLang="en-US" sz="1800" dirty="0"/>
              <a:t>).</a:t>
            </a:r>
          </a:p>
        </p:txBody>
      </p:sp>
      <p:sp>
        <p:nvSpPr>
          <p:cNvPr id="18" name="Slide Number Placeholder 2">
            <a:extLst>
              <a:ext uri="{FF2B5EF4-FFF2-40B4-BE49-F238E27FC236}">
                <a16:creationId xmlns:a16="http://schemas.microsoft.com/office/drawing/2014/main" id="{C1766112-9D4D-FBFE-6CFE-8C3D1A26C703}"/>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15</a:t>
            </a:fld>
            <a:endParaRPr lang="en-US" dirty="0"/>
          </a:p>
        </p:txBody>
      </p:sp>
      <p:sp>
        <p:nvSpPr>
          <p:cNvPr id="7" name="Title 10">
            <a:extLst>
              <a:ext uri="{FF2B5EF4-FFF2-40B4-BE49-F238E27FC236}">
                <a16:creationId xmlns:a16="http://schemas.microsoft.com/office/drawing/2014/main" id="{D4F36982-536E-47FE-BE66-54C5B260A12F}"/>
              </a:ext>
            </a:extLst>
          </p:cNvPr>
          <p:cNvSpPr txBox="1">
            <a:spLocks/>
          </p:cNvSpPr>
          <p:nvPr/>
        </p:nvSpPr>
        <p:spPr>
          <a:xfrm>
            <a:off x="164266" y="1325833"/>
            <a:ext cx="10109534" cy="81443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000" b="1" dirty="0"/>
              <a:t>Zone </a:t>
            </a:r>
            <a:r>
              <a:rPr lang="en-US" sz="3000" b="1" dirty="0" err="1"/>
              <a:t>d'étude</a:t>
            </a:r>
            <a:endParaRPr lang="en-US" sz="3000" b="1" dirty="0"/>
          </a:p>
          <a:p>
            <a:pPr algn="l"/>
            <a:r>
              <a:rPr lang="en-US" sz="2000" dirty="0"/>
              <a:t>Study</a:t>
            </a:r>
            <a:r>
              <a:rPr lang="en-US" sz="2000" b="1" dirty="0"/>
              <a:t> </a:t>
            </a:r>
            <a:r>
              <a:rPr lang="en-US" sz="2000" dirty="0"/>
              <a:t>Area</a:t>
            </a:r>
          </a:p>
        </p:txBody>
      </p:sp>
      <p:sp>
        <p:nvSpPr>
          <p:cNvPr id="21" name="TextBox 20">
            <a:extLst>
              <a:ext uri="{FF2B5EF4-FFF2-40B4-BE49-F238E27FC236}">
                <a16:creationId xmlns:a16="http://schemas.microsoft.com/office/drawing/2014/main" id="{051E6BC1-6FF8-7B0A-1E33-7C619E901CF6}"/>
              </a:ext>
            </a:extLst>
          </p:cNvPr>
          <p:cNvSpPr txBox="1"/>
          <p:nvPr/>
        </p:nvSpPr>
        <p:spPr>
          <a:xfrm>
            <a:off x="5132396" y="4297570"/>
            <a:ext cx="5539528" cy="338554"/>
          </a:xfrm>
          <a:prstGeom prst="rect">
            <a:avLst/>
          </a:prstGeom>
          <a:noFill/>
        </p:spPr>
        <p:txBody>
          <a:bodyPr wrap="square">
            <a:spAutoFit/>
          </a:bodyPr>
          <a:lstStyle/>
          <a:p>
            <a:r>
              <a:rPr lang="en-CA" sz="1600" b="1" dirty="0"/>
              <a:t>Fig. 10</a:t>
            </a:r>
            <a:r>
              <a:rPr lang="en-CA" sz="1600" dirty="0"/>
              <a:t> Location of study basins (Chaudière).</a:t>
            </a:r>
          </a:p>
        </p:txBody>
      </p:sp>
      <p:pic>
        <p:nvPicPr>
          <p:cNvPr id="8" name="Picture 7" descr="A screenshot of a map&#10;&#10;AI-generated content may be incorrect.">
            <a:extLst>
              <a:ext uri="{FF2B5EF4-FFF2-40B4-BE49-F238E27FC236}">
                <a16:creationId xmlns:a16="http://schemas.microsoft.com/office/drawing/2014/main" id="{F2F7948F-D0EE-FFF9-9340-BFDFF7058CE6}"/>
              </a:ext>
            </a:extLst>
          </p:cNvPr>
          <p:cNvPicPr>
            <a:picLocks noChangeAspect="1"/>
          </p:cNvPicPr>
          <p:nvPr/>
        </p:nvPicPr>
        <p:blipFill>
          <a:blip r:embed="rId6">
            <a:extLst>
              <a:ext uri="{28A0092B-C50C-407E-A947-70E740481C1C}">
                <a14:useLocalDpi xmlns:a14="http://schemas.microsoft.com/office/drawing/2010/main" val="0"/>
              </a:ext>
            </a:extLst>
          </a:blip>
          <a:srcRect l="12879" t="31209" r="8489" b="43522"/>
          <a:stretch>
            <a:fillRect/>
          </a:stretch>
        </p:blipFill>
        <p:spPr>
          <a:xfrm>
            <a:off x="4978147" y="1440973"/>
            <a:ext cx="6226217" cy="2829884"/>
          </a:xfrm>
          <a:prstGeom prst="rect">
            <a:avLst/>
          </a:prstGeom>
        </p:spPr>
      </p:pic>
      <p:sp>
        <p:nvSpPr>
          <p:cNvPr id="11" name="TextBox 10">
            <a:extLst>
              <a:ext uri="{FF2B5EF4-FFF2-40B4-BE49-F238E27FC236}">
                <a16:creationId xmlns:a16="http://schemas.microsoft.com/office/drawing/2014/main" id="{E2E0D986-BD71-0029-E377-6BF27516F6EC}"/>
              </a:ext>
            </a:extLst>
          </p:cNvPr>
          <p:cNvSpPr txBox="1"/>
          <p:nvPr/>
        </p:nvSpPr>
        <p:spPr>
          <a:xfrm>
            <a:off x="10115761" y="2738886"/>
            <a:ext cx="215062" cy="338554"/>
          </a:xfrm>
          <a:prstGeom prst="rect">
            <a:avLst/>
          </a:prstGeom>
          <a:noFill/>
        </p:spPr>
        <p:txBody>
          <a:bodyPr wrap="square">
            <a:spAutoFit/>
          </a:bodyPr>
          <a:lstStyle/>
          <a:p>
            <a:r>
              <a:rPr lang="en-CA" sz="1600" b="1" dirty="0"/>
              <a:t>1</a:t>
            </a:r>
            <a:endParaRPr lang="en-CA" sz="1600" dirty="0"/>
          </a:p>
        </p:txBody>
      </p:sp>
      <p:sp>
        <p:nvSpPr>
          <p:cNvPr id="12" name="TextBox 11">
            <a:extLst>
              <a:ext uri="{FF2B5EF4-FFF2-40B4-BE49-F238E27FC236}">
                <a16:creationId xmlns:a16="http://schemas.microsoft.com/office/drawing/2014/main" id="{1CEB6784-89FC-4839-CE5C-6A7B9DCAE8B8}"/>
              </a:ext>
            </a:extLst>
          </p:cNvPr>
          <p:cNvSpPr txBox="1"/>
          <p:nvPr/>
        </p:nvSpPr>
        <p:spPr>
          <a:xfrm>
            <a:off x="10440658" y="2400332"/>
            <a:ext cx="215062" cy="338554"/>
          </a:xfrm>
          <a:prstGeom prst="rect">
            <a:avLst/>
          </a:prstGeom>
          <a:noFill/>
        </p:spPr>
        <p:txBody>
          <a:bodyPr wrap="square">
            <a:spAutoFit/>
          </a:bodyPr>
          <a:lstStyle/>
          <a:p>
            <a:r>
              <a:rPr lang="en-CA" sz="1600" b="1" dirty="0"/>
              <a:t>2</a:t>
            </a:r>
            <a:endParaRPr lang="en-CA" sz="1600" dirty="0"/>
          </a:p>
        </p:txBody>
      </p:sp>
      <p:sp>
        <p:nvSpPr>
          <p:cNvPr id="15" name="TextBox 14">
            <a:extLst>
              <a:ext uri="{FF2B5EF4-FFF2-40B4-BE49-F238E27FC236}">
                <a16:creationId xmlns:a16="http://schemas.microsoft.com/office/drawing/2014/main" id="{5C5EA0DE-5F82-94A7-2A57-6DF296647E1D}"/>
              </a:ext>
            </a:extLst>
          </p:cNvPr>
          <p:cNvSpPr txBox="1"/>
          <p:nvPr/>
        </p:nvSpPr>
        <p:spPr>
          <a:xfrm>
            <a:off x="10115761" y="2199960"/>
            <a:ext cx="215062" cy="338554"/>
          </a:xfrm>
          <a:prstGeom prst="rect">
            <a:avLst/>
          </a:prstGeom>
          <a:noFill/>
        </p:spPr>
        <p:txBody>
          <a:bodyPr wrap="square">
            <a:spAutoFit/>
          </a:bodyPr>
          <a:lstStyle/>
          <a:p>
            <a:r>
              <a:rPr lang="en-CA" sz="1600" b="1" dirty="0"/>
              <a:t>3</a:t>
            </a:r>
            <a:endParaRPr lang="en-CA" sz="1600" dirty="0"/>
          </a:p>
        </p:txBody>
      </p:sp>
      <p:sp>
        <p:nvSpPr>
          <p:cNvPr id="16" name="TextBox 15">
            <a:extLst>
              <a:ext uri="{FF2B5EF4-FFF2-40B4-BE49-F238E27FC236}">
                <a16:creationId xmlns:a16="http://schemas.microsoft.com/office/drawing/2014/main" id="{888754D1-933D-511B-7BE9-40E868F93FB8}"/>
              </a:ext>
            </a:extLst>
          </p:cNvPr>
          <p:cNvSpPr txBox="1"/>
          <p:nvPr/>
        </p:nvSpPr>
        <p:spPr>
          <a:xfrm>
            <a:off x="9511912" y="1836443"/>
            <a:ext cx="215062" cy="338554"/>
          </a:xfrm>
          <a:prstGeom prst="rect">
            <a:avLst/>
          </a:prstGeom>
          <a:noFill/>
        </p:spPr>
        <p:txBody>
          <a:bodyPr wrap="square">
            <a:spAutoFit/>
          </a:bodyPr>
          <a:lstStyle/>
          <a:p>
            <a:r>
              <a:rPr lang="en-CA" sz="1600" b="1" dirty="0"/>
              <a:t>4</a:t>
            </a:r>
            <a:endParaRPr lang="en-CA" sz="1600" dirty="0"/>
          </a:p>
        </p:txBody>
      </p:sp>
    </p:spTree>
    <p:extLst>
      <p:ext uri="{BB962C8B-B14F-4D97-AF65-F5344CB8AC3E}">
        <p14:creationId xmlns:p14="http://schemas.microsoft.com/office/powerpoint/2010/main" val="334887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8C345-2B68-C1FC-3607-268C588F0E9D}"/>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B73B6E3E-5B2F-8E0E-FDE1-75B53D8DDDB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AA321B42-CEFA-7D32-14CD-CD74F2117729}"/>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9FF4A7AD-420C-C8CE-566C-6B0CF9A43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0E1B37D0-1DAB-E066-64F1-63E96A0094EC}"/>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0" name="Content Placeholder 11">
            <a:extLst>
              <a:ext uri="{FF2B5EF4-FFF2-40B4-BE49-F238E27FC236}">
                <a16:creationId xmlns:a16="http://schemas.microsoft.com/office/drawing/2014/main" id="{C7051A21-8AF6-C393-9A37-7BDCCB10C611}"/>
              </a:ext>
            </a:extLst>
          </p:cNvPr>
          <p:cNvSpPr txBox="1">
            <a:spLocks/>
          </p:cNvSpPr>
          <p:nvPr/>
        </p:nvSpPr>
        <p:spPr>
          <a:xfrm>
            <a:off x="164266" y="2140266"/>
            <a:ext cx="6141930" cy="3737251"/>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eaLnBrk="0" fontAlgn="base" hangingPunct="0">
              <a:lnSpc>
                <a:spcPct val="100000"/>
              </a:lnSpc>
              <a:spcBef>
                <a:spcPts val="600"/>
              </a:spcBef>
              <a:spcAft>
                <a:spcPts val="600"/>
              </a:spcAft>
              <a:buFont typeface="Wingdings" panose="05000000000000000000" pitchFamily="2" charset="2"/>
              <a:buChar char="q"/>
            </a:pPr>
            <a:r>
              <a:rPr lang="fr-CA" altLang="en-US" sz="1800" b="1" dirty="0"/>
              <a:t>Partitionnement des données et entraînement du modèle :</a:t>
            </a:r>
          </a:p>
          <a:p>
            <a:pPr marL="742950" lvl="1" indent="-285750" algn="l" eaLnBrk="0" fontAlgn="base" hangingPunct="0">
              <a:lnSpc>
                <a:spcPct val="100000"/>
              </a:lnSpc>
              <a:spcBef>
                <a:spcPts val="600"/>
              </a:spcBef>
              <a:spcAft>
                <a:spcPts val="600"/>
              </a:spcAft>
              <a:buFont typeface="Wingdings" panose="05000000000000000000" pitchFamily="2" charset="2"/>
              <a:buChar char="q"/>
            </a:pPr>
            <a:r>
              <a:rPr lang="fr-CA" altLang="en-US" sz="1400" dirty="0"/>
              <a:t>Entraîner et optimiser le modèle par validation croisée à 3 plis (environ 75 % des échantillons).</a:t>
            </a:r>
          </a:p>
          <a:p>
            <a:pPr marL="742950" lvl="1" indent="-285750" algn="l" eaLnBrk="0" fontAlgn="base" hangingPunct="0">
              <a:lnSpc>
                <a:spcPct val="100000"/>
              </a:lnSpc>
              <a:spcBef>
                <a:spcPts val="600"/>
              </a:spcBef>
              <a:spcAft>
                <a:spcPts val="600"/>
              </a:spcAft>
              <a:buFont typeface="Wingdings" panose="05000000000000000000" pitchFamily="2" charset="2"/>
              <a:buChar char="q"/>
            </a:pPr>
            <a:r>
              <a:rPr lang="fr-CA" altLang="en-US" sz="1400" dirty="0"/>
              <a:t>Tester le modèle sur un jeu de données externe (environ 25 % des échantillons restants).</a:t>
            </a:r>
            <a:endParaRPr lang="en-US" altLang="en-US" sz="1400" dirty="0"/>
          </a:p>
          <a:p>
            <a:pPr marL="285750" lvl="0" indent="-285750" algn="l" eaLnBrk="0" fontAlgn="base" hangingPunct="0">
              <a:lnSpc>
                <a:spcPct val="100000"/>
              </a:lnSpc>
              <a:spcBef>
                <a:spcPts val="600"/>
              </a:spcBef>
              <a:spcAft>
                <a:spcPts val="600"/>
              </a:spcAft>
              <a:buFont typeface="Wingdings" panose="05000000000000000000" pitchFamily="2" charset="2"/>
              <a:buChar char="q"/>
            </a:pPr>
            <a:r>
              <a:rPr lang="en-US" altLang="en-US" sz="1800" b="1" dirty="0"/>
              <a:t>Data partitioning and model training:</a:t>
            </a:r>
          </a:p>
          <a:p>
            <a:pPr lvl="1" algn="l" eaLnBrk="0" fontAlgn="base" hangingPunct="0">
              <a:lnSpc>
                <a:spcPct val="100000"/>
              </a:lnSpc>
              <a:spcBef>
                <a:spcPts val="600"/>
              </a:spcBef>
              <a:spcAft>
                <a:spcPts val="600"/>
              </a:spcAft>
            </a:pPr>
            <a:r>
              <a:rPr lang="en-US" altLang="en-US" sz="1800" b="1" dirty="0"/>
              <a:t>Train and tune </a:t>
            </a:r>
            <a:r>
              <a:rPr lang="en-US" altLang="en-US" sz="1800" dirty="0"/>
              <a:t>the model with a </a:t>
            </a:r>
            <a:r>
              <a:rPr lang="en-US" altLang="en-US" sz="1800" b="1" dirty="0"/>
              <a:t>3-fold cross-validation </a:t>
            </a:r>
            <a:r>
              <a:rPr lang="en-US" altLang="en-US" sz="1800" dirty="0"/>
              <a:t>approach (~75% of samples)</a:t>
            </a:r>
          </a:p>
          <a:p>
            <a:pPr lvl="1" algn="l" eaLnBrk="0" fontAlgn="base" hangingPunct="0">
              <a:lnSpc>
                <a:spcPct val="100000"/>
              </a:lnSpc>
              <a:spcBef>
                <a:spcPts val="600"/>
              </a:spcBef>
              <a:spcAft>
                <a:spcPts val="600"/>
              </a:spcAft>
            </a:pPr>
            <a:r>
              <a:rPr lang="en-US" altLang="en-US" sz="1800" b="1" dirty="0"/>
              <a:t>Test on an external </a:t>
            </a:r>
            <a:r>
              <a:rPr lang="en-US" altLang="en-US" sz="1800" dirty="0"/>
              <a:t>dataset </a:t>
            </a:r>
          </a:p>
          <a:p>
            <a:pPr lvl="1" algn="l" eaLnBrk="0" fontAlgn="base" hangingPunct="0">
              <a:lnSpc>
                <a:spcPct val="100000"/>
              </a:lnSpc>
              <a:spcBef>
                <a:spcPts val="600"/>
              </a:spcBef>
              <a:spcAft>
                <a:spcPts val="600"/>
              </a:spcAft>
            </a:pPr>
            <a:r>
              <a:rPr lang="en-US" altLang="en-US" sz="1600" dirty="0"/>
              <a:t>(~25% remaining samples)</a:t>
            </a:r>
          </a:p>
        </p:txBody>
      </p:sp>
      <p:sp>
        <p:nvSpPr>
          <p:cNvPr id="18" name="Slide Number Placeholder 2">
            <a:extLst>
              <a:ext uri="{FF2B5EF4-FFF2-40B4-BE49-F238E27FC236}">
                <a16:creationId xmlns:a16="http://schemas.microsoft.com/office/drawing/2014/main" id="{D01B99CE-E311-3C4B-7EC3-4BCD9AA92714}"/>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16</a:t>
            </a:fld>
            <a:endParaRPr lang="en-US" dirty="0"/>
          </a:p>
        </p:txBody>
      </p:sp>
      <p:sp>
        <p:nvSpPr>
          <p:cNvPr id="7" name="Title 10">
            <a:extLst>
              <a:ext uri="{FF2B5EF4-FFF2-40B4-BE49-F238E27FC236}">
                <a16:creationId xmlns:a16="http://schemas.microsoft.com/office/drawing/2014/main" id="{C4A31594-AA79-18E0-A905-D1CDC13E83FC}"/>
              </a:ext>
            </a:extLst>
          </p:cNvPr>
          <p:cNvSpPr txBox="1">
            <a:spLocks/>
          </p:cNvSpPr>
          <p:nvPr/>
        </p:nvSpPr>
        <p:spPr>
          <a:xfrm>
            <a:off x="164266" y="1325833"/>
            <a:ext cx="10109534" cy="81443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000" b="1" dirty="0"/>
              <a:t>Ensemble de données </a:t>
            </a:r>
          </a:p>
          <a:p>
            <a:pPr algn="l"/>
            <a:r>
              <a:rPr lang="en-US" sz="2000" dirty="0"/>
              <a:t>Dataset</a:t>
            </a:r>
            <a:r>
              <a:rPr lang="en-US" sz="2000" b="1" dirty="0"/>
              <a:t> </a:t>
            </a:r>
          </a:p>
        </p:txBody>
      </p:sp>
      <p:sp>
        <p:nvSpPr>
          <p:cNvPr id="21" name="TextBox 20">
            <a:extLst>
              <a:ext uri="{FF2B5EF4-FFF2-40B4-BE49-F238E27FC236}">
                <a16:creationId xmlns:a16="http://schemas.microsoft.com/office/drawing/2014/main" id="{CE6967F7-C585-6DFC-EDD7-DE8106BC5E1D}"/>
              </a:ext>
            </a:extLst>
          </p:cNvPr>
          <p:cNvSpPr txBox="1"/>
          <p:nvPr/>
        </p:nvSpPr>
        <p:spPr>
          <a:xfrm>
            <a:off x="6096000" y="5977902"/>
            <a:ext cx="3578006" cy="584775"/>
          </a:xfrm>
          <a:prstGeom prst="rect">
            <a:avLst/>
          </a:prstGeom>
          <a:noFill/>
        </p:spPr>
        <p:txBody>
          <a:bodyPr wrap="square">
            <a:spAutoFit/>
          </a:bodyPr>
          <a:lstStyle/>
          <a:p>
            <a:r>
              <a:rPr lang="en-CA" sz="1600" b="1" dirty="0"/>
              <a:t>Fig. 11 </a:t>
            </a:r>
            <a:r>
              <a:rPr lang="en-CA" sz="1600" dirty="0"/>
              <a:t>3-fold cross validation training and external test.</a:t>
            </a:r>
          </a:p>
        </p:txBody>
      </p:sp>
      <p:pic>
        <p:nvPicPr>
          <p:cNvPr id="3" name="Picture 2">
            <a:extLst>
              <a:ext uri="{FF2B5EF4-FFF2-40B4-BE49-F238E27FC236}">
                <a16:creationId xmlns:a16="http://schemas.microsoft.com/office/drawing/2014/main" id="{3DA1B800-152A-5EA3-C902-810A8A7513EC}"/>
              </a:ext>
            </a:extLst>
          </p:cNvPr>
          <p:cNvPicPr>
            <a:picLocks noChangeAspect="1"/>
          </p:cNvPicPr>
          <p:nvPr/>
        </p:nvPicPr>
        <p:blipFill>
          <a:blip r:embed="rId6"/>
          <a:stretch>
            <a:fillRect/>
          </a:stretch>
        </p:blipFill>
        <p:spPr>
          <a:xfrm>
            <a:off x="6096000" y="1319822"/>
            <a:ext cx="5598424" cy="4212346"/>
          </a:xfrm>
          <a:prstGeom prst="rect">
            <a:avLst/>
          </a:prstGeom>
        </p:spPr>
      </p:pic>
    </p:spTree>
    <p:extLst>
      <p:ext uri="{BB962C8B-B14F-4D97-AF65-F5344CB8AC3E}">
        <p14:creationId xmlns:p14="http://schemas.microsoft.com/office/powerpoint/2010/main" val="334988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7BC1-6346-6910-3F5F-614F3D36D93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64C5639-762E-D1F9-C9DF-47E971169D48}"/>
              </a:ext>
            </a:extLst>
          </p:cNvPr>
          <p:cNvPicPr>
            <a:picLocks noChangeAspect="1"/>
          </p:cNvPicPr>
          <p:nvPr/>
        </p:nvPicPr>
        <p:blipFill>
          <a:blip r:embed="rId3"/>
          <a:stretch>
            <a:fillRect/>
          </a:stretch>
        </p:blipFill>
        <p:spPr>
          <a:xfrm>
            <a:off x="2411142" y="3571811"/>
            <a:ext cx="4915934" cy="2885954"/>
          </a:xfrm>
          <a:prstGeom prst="rect">
            <a:avLst/>
          </a:prstGeom>
        </p:spPr>
      </p:pic>
      <p:pic>
        <p:nvPicPr>
          <p:cNvPr id="2" name="Graphic 1">
            <a:extLst>
              <a:ext uri="{FF2B5EF4-FFF2-40B4-BE49-F238E27FC236}">
                <a16:creationId xmlns:a16="http://schemas.microsoft.com/office/drawing/2014/main" id="{999F5C7F-1536-DF4A-7F52-D1E8DB2FDB4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799" b="31254"/>
          <a:stretch/>
        </p:blipFill>
        <p:spPr>
          <a:xfrm>
            <a:off x="9228981" y="295323"/>
            <a:ext cx="2415331" cy="940703"/>
          </a:xfrm>
          <a:prstGeom prst="rect">
            <a:avLst/>
          </a:prstGeom>
        </p:spPr>
      </p:pic>
      <p:sp>
        <p:nvSpPr>
          <p:cNvPr id="6" name="!!c3">
            <a:extLst>
              <a:ext uri="{FF2B5EF4-FFF2-40B4-BE49-F238E27FC236}">
                <a16:creationId xmlns:a16="http://schemas.microsoft.com/office/drawing/2014/main" id="{C706746B-1739-3E58-0DB2-1C3113514F31}"/>
              </a:ext>
            </a:extLst>
          </p:cNvPr>
          <p:cNvSpPr>
            <a:spLocks noChangeAspect="1"/>
          </p:cNvSpPr>
          <p:nvPr/>
        </p:nvSpPr>
        <p:spPr>
          <a:xfrm>
            <a:off x="181753"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3" descr="A black background with a black square&#10;&#10;Description automatically generated with medium confidence">
            <a:extLst>
              <a:ext uri="{FF2B5EF4-FFF2-40B4-BE49-F238E27FC236}">
                <a16:creationId xmlns:a16="http://schemas.microsoft.com/office/drawing/2014/main" id="{DDD43F08-70EE-B8C5-FE01-033D812D6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752" y="323376"/>
            <a:ext cx="720000" cy="720000"/>
          </a:xfrm>
          <a:prstGeom prst="rect">
            <a:avLst/>
          </a:prstGeom>
        </p:spPr>
      </p:pic>
      <p:sp>
        <p:nvSpPr>
          <p:cNvPr id="37" name="!!Title 1">
            <a:extLst>
              <a:ext uri="{FF2B5EF4-FFF2-40B4-BE49-F238E27FC236}">
                <a16:creationId xmlns:a16="http://schemas.microsoft.com/office/drawing/2014/main" id="{3A8236AF-83F2-12A4-11B2-D43D7D8CC0A3}"/>
              </a:ext>
            </a:extLst>
          </p:cNvPr>
          <p:cNvSpPr txBox="1">
            <a:spLocks/>
          </p:cNvSpPr>
          <p:nvPr/>
        </p:nvSpPr>
        <p:spPr>
          <a:xfrm>
            <a:off x="1261754" y="53680"/>
            <a:ext cx="4148446"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500" b="1" dirty="0" err="1"/>
              <a:t>Méthodologie</a:t>
            </a:r>
            <a:endParaRPr lang="en-US" sz="4500" b="1" dirty="0"/>
          </a:p>
        </p:txBody>
      </p:sp>
      <p:sp>
        <p:nvSpPr>
          <p:cNvPr id="18" name="Slide Number Placeholder 2">
            <a:extLst>
              <a:ext uri="{FF2B5EF4-FFF2-40B4-BE49-F238E27FC236}">
                <a16:creationId xmlns:a16="http://schemas.microsoft.com/office/drawing/2014/main" id="{8F4818A5-FE8E-CE9A-17E0-2E757B183A14}"/>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17</a:t>
            </a:fld>
            <a:endParaRPr lang="en-US" dirty="0"/>
          </a:p>
        </p:txBody>
      </p:sp>
      <p:sp>
        <p:nvSpPr>
          <p:cNvPr id="7" name="Title 10">
            <a:extLst>
              <a:ext uri="{FF2B5EF4-FFF2-40B4-BE49-F238E27FC236}">
                <a16:creationId xmlns:a16="http://schemas.microsoft.com/office/drawing/2014/main" id="{E4CFE304-8C6C-CD9C-A24E-1763E706D518}"/>
              </a:ext>
            </a:extLst>
          </p:cNvPr>
          <p:cNvSpPr txBox="1">
            <a:spLocks/>
          </p:cNvSpPr>
          <p:nvPr/>
        </p:nvSpPr>
        <p:spPr>
          <a:xfrm>
            <a:off x="164266" y="1325833"/>
            <a:ext cx="10109534" cy="814433"/>
          </a:xfrm>
          <a:prstGeom prst="rect">
            <a:avLst/>
          </a:prstGeom>
        </p:spPr>
        <p:txBody>
          <a:bodyPr vert="horz" lIns="91440" tIns="45720" rIns="91440" bIns="45720" rtlCol="0" anchor="ctr" anchorCtr="0">
            <a:normAutofit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000" b="1" dirty="0"/>
              <a:t>Ensembles de données </a:t>
            </a:r>
            <a:r>
              <a:rPr lang="en-US" sz="3000" b="1" dirty="0" err="1"/>
              <a:t>météorologiques</a:t>
            </a:r>
            <a:endParaRPr lang="en-US" sz="3000" b="1" dirty="0"/>
          </a:p>
          <a:p>
            <a:pPr algn="l"/>
            <a:r>
              <a:rPr lang="en-US" sz="2400" dirty="0"/>
              <a:t>Weather Datasets</a:t>
            </a:r>
          </a:p>
        </p:txBody>
      </p:sp>
      <p:sp>
        <p:nvSpPr>
          <p:cNvPr id="3" name="Rectangle 1">
            <a:extLst>
              <a:ext uri="{FF2B5EF4-FFF2-40B4-BE49-F238E27FC236}">
                <a16:creationId xmlns:a16="http://schemas.microsoft.com/office/drawing/2014/main" id="{9D7F2592-C2AC-CE30-F103-12D643ADCFEC}"/>
              </a:ext>
            </a:extLst>
          </p:cNvPr>
          <p:cNvSpPr>
            <a:spLocks noChangeArrowheads="1"/>
          </p:cNvSpPr>
          <p:nvPr/>
        </p:nvSpPr>
        <p:spPr bwMode="auto">
          <a:xfrm>
            <a:off x="164266" y="2043951"/>
            <a:ext cx="906471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ts val="600"/>
              </a:spcBef>
              <a:spcAft>
                <a:spcPts val="600"/>
              </a:spcAft>
              <a:buFont typeface="Wingdings" panose="05000000000000000000" pitchFamily="2" charset="2"/>
              <a:buChar char="q"/>
            </a:pPr>
            <a:r>
              <a:rPr lang="fr-CA" altLang="en-US" b="1" dirty="0">
                <a:latin typeface="Arial" panose="020B0604020202020204" pitchFamily="34" charset="0"/>
              </a:rPr>
              <a:t>Stations météorologiques au Québec :</a:t>
            </a:r>
            <a:r>
              <a:rPr lang="fr-CA" altLang="en-US" dirty="0">
                <a:latin typeface="Arial" panose="020B0604020202020204" pitchFamily="34" charset="0"/>
              </a:rPr>
              <a:t> Stations disponibles au Québec pour les données climatiques sur le site Web d'Environnement Canada</a:t>
            </a:r>
            <a:endParaRPr kumimoji="0" lang="en-US" altLang="en-US" sz="18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1" i="0" u="none" strike="noStrike" cap="none" normalizeH="0" baseline="0" dirty="0">
                <a:ln>
                  <a:noFill/>
                </a:ln>
                <a:solidFill>
                  <a:schemeClr val="tx1"/>
                </a:solidFill>
                <a:effectLst/>
                <a:latin typeface="Arial" panose="020B0604020202020204" pitchFamily="34" charset="0"/>
              </a:rPr>
              <a:t>Weather stations in Quebec: </a:t>
            </a:r>
            <a:r>
              <a:rPr kumimoji="0" lang="en-CA" altLang="en-US" sz="1800" i="0" u="none" strike="noStrike" cap="none" normalizeH="0" baseline="0" dirty="0">
                <a:ln>
                  <a:noFill/>
                </a:ln>
                <a:solidFill>
                  <a:schemeClr val="tx1"/>
                </a:solidFill>
                <a:effectLst/>
                <a:latin typeface="Arial" panose="020B0604020202020204" pitchFamily="34" charset="0"/>
              </a:rPr>
              <a:t>Available stations in Quebec for climate data on the website of Environment Canada</a:t>
            </a:r>
          </a:p>
          <a:p>
            <a:pPr marR="0" lvl="0" algn="l" defTabSz="914400" rtl="0" eaLnBrk="0" fontAlgn="base" latinLnBrk="0" hangingPunct="0">
              <a:lnSpc>
                <a:spcPct val="100000"/>
              </a:lnSpc>
              <a:spcBef>
                <a:spcPts val="600"/>
              </a:spcBef>
              <a:spcAft>
                <a:spcPts val="600"/>
              </a:spcAft>
              <a:buClrTx/>
              <a:buSzTx/>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E4F084CD-D3B3-5C95-C8D1-F48BDACAC9EA}"/>
              </a:ext>
            </a:extLst>
          </p:cNvPr>
          <p:cNvPicPr>
            <a:picLocks noChangeAspect="1"/>
          </p:cNvPicPr>
          <p:nvPr/>
        </p:nvPicPr>
        <p:blipFill>
          <a:blip r:embed="rId7"/>
          <a:stretch>
            <a:fillRect/>
          </a:stretch>
        </p:blipFill>
        <p:spPr>
          <a:xfrm>
            <a:off x="376752" y="3580328"/>
            <a:ext cx="4159622" cy="2854047"/>
          </a:xfrm>
          <a:prstGeom prst="rect">
            <a:avLst/>
          </a:prstGeom>
        </p:spPr>
      </p:pic>
      <p:sp>
        <p:nvSpPr>
          <p:cNvPr id="10" name="TextBox 9">
            <a:extLst>
              <a:ext uri="{FF2B5EF4-FFF2-40B4-BE49-F238E27FC236}">
                <a16:creationId xmlns:a16="http://schemas.microsoft.com/office/drawing/2014/main" id="{513015F8-16CE-A69B-BB21-38ECB3A96C85}"/>
              </a:ext>
            </a:extLst>
          </p:cNvPr>
          <p:cNvSpPr txBox="1"/>
          <p:nvPr/>
        </p:nvSpPr>
        <p:spPr>
          <a:xfrm>
            <a:off x="1408206" y="6481154"/>
            <a:ext cx="5539528" cy="338554"/>
          </a:xfrm>
          <a:prstGeom prst="rect">
            <a:avLst/>
          </a:prstGeom>
          <a:noFill/>
        </p:spPr>
        <p:txBody>
          <a:bodyPr wrap="square">
            <a:spAutoFit/>
          </a:bodyPr>
          <a:lstStyle/>
          <a:p>
            <a:r>
              <a:rPr lang="en-CA" sz="1600" b="1" dirty="0"/>
              <a:t>Fig. 12 </a:t>
            </a:r>
            <a:r>
              <a:rPr lang="en-CA" sz="1600" dirty="0"/>
              <a:t>Weather stations in Quebec.</a:t>
            </a:r>
          </a:p>
        </p:txBody>
      </p:sp>
      <p:graphicFrame>
        <p:nvGraphicFramePr>
          <p:cNvPr id="5" name="Diagram 4">
            <a:extLst>
              <a:ext uri="{FF2B5EF4-FFF2-40B4-BE49-F238E27FC236}">
                <a16:creationId xmlns:a16="http://schemas.microsoft.com/office/drawing/2014/main" id="{8FDBF05E-7D4B-9ED7-4D72-3CCBF5D9B95E}"/>
              </a:ext>
            </a:extLst>
          </p:cNvPr>
          <p:cNvGraphicFramePr/>
          <p:nvPr>
            <p:extLst>
              <p:ext uri="{D42A27DB-BD31-4B8C-83A1-F6EECF244321}">
                <p14:modId xmlns:p14="http://schemas.microsoft.com/office/powerpoint/2010/main" val="3106958178"/>
              </p:ext>
            </p:extLst>
          </p:nvPr>
        </p:nvGraphicFramePr>
        <p:xfrm>
          <a:off x="8905127" y="1302808"/>
          <a:ext cx="3048534"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75AA9631-EC8B-8D78-DCA9-5B281936C903}"/>
              </a:ext>
            </a:extLst>
          </p:cNvPr>
          <p:cNvSpPr txBox="1"/>
          <p:nvPr/>
        </p:nvSpPr>
        <p:spPr>
          <a:xfrm>
            <a:off x="6683198" y="6466716"/>
            <a:ext cx="2688849" cy="338554"/>
          </a:xfrm>
          <a:prstGeom prst="rect">
            <a:avLst/>
          </a:prstGeom>
          <a:noFill/>
        </p:spPr>
        <p:txBody>
          <a:bodyPr wrap="square">
            <a:spAutoFit/>
          </a:bodyPr>
          <a:lstStyle>
            <a:defPPr>
              <a:defRPr lang="en-US"/>
            </a:defPPr>
            <a:lvl1pPr algn="ctr">
              <a:defRPr sz="1000" b="0" i="0">
                <a:effectLst/>
                <a:latin typeface="Times New Roman" panose="02020603050405020304" pitchFamily="18" charset="0"/>
                <a:cs typeface="Times New Roman" panose="02020603050405020304" pitchFamily="18" charset="0"/>
              </a:defRPr>
            </a:lvl1pPr>
          </a:lstStyle>
          <a:p>
            <a:r>
              <a:rPr lang="en-US" sz="1600" b="1" dirty="0">
                <a:latin typeface="Arial" panose="020B0604020202020204" pitchFamily="34" charset="0"/>
                <a:cs typeface="Arial" panose="020B0604020202020204" pitchFamily="34" charset="0"/>
              </a:rPr>
              <a:t>Fig. 13 </a:t>
            </a:r>
            <a:r>
              <a:rPr lang="en-US" sz="1600" dirty="0">
                <a:latin typeface="Arial" panose="020B0604020202020204" pitchFamily="34" charset="0"/>
                <a:cs typeface="Arial" panose="020B0604020202020204" pitchFamily="34" charset="0"/>
              </a:rPr>
              <a:t> External factors.</a:t>
            </a:r>
          </a:p>
        </p:txBody>
      </p:sp>
    </p:spTree>
    <p:extLst>
      <p:ext uri="{BB962C8B-B14F-4D97-AF65-F5344CB8AC3E}">
        <p14:creationId xmlns:p14="http://schemas.microsoft.com/office/powerpoint/2010/main" val="819920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D05E3F8-AB3D-EB21-7750-4D0B58A6FC59}"/>
              </a:ext>
            </a:extLst>
          </p:cNvPr>
          <p:cNvSpPr/>
          <p:nvPr/>
        </p:nvSpPr>
        <p:spPr>
          <a:xfrm flipV="1">
            <a:off x="12622" y="4470400"/>
            <a:ext cx="12179378" cy="2387600"/>
          </a:xfrm>
          <a:custGeom>
            <a:avLst/>
            <a:gdLst>
              <a:gd name="connsiteX0" fmla="*/ 0 w 12179378"/>
              <a:gd name="connsiteY0" fmla="*/ 2387600 h 2387600"/>
              <a:gd name="connsiteX1" fmla="*/ 9197131 w 12179378"/>
              <a:gd name="connsiteY1" fmla="*/ 2387600 h 2387600"/>
              <a:gd name="connsiteX2" fmla="*/ 9917131 w 12179378"/>
              <a:gd name="connsiteY2" fmla="*/ 1667600 h 2387600"/>
              <a:gd name="connsiteX3" fmla="*/ 10637131 w 12179378"/>
              <a:gd name="connsiteY3" fmla="*/ 2387600 h 2387600"/>
              <a:gd name="connsiteX4" fmla="*/ 12179378 w 12179378"/>
              <a:gd name="connsiteY4" fmla="*/ 2387600 h 2387600"/>
              <a:gd name="connsiteX5" fmla="*/ 12179378 w 12179378"/>
              <a:gd name="connsiteY5" fmla="*/ 0 h 2387600"/>
              <a:gd name="connsiteX6" fmla="*/ 0 w 12179378"/>
              <a:gd name="connsiteY6" fmla="*/ 0 h 2387600"/>
              <a:gd name="connsiteX7" fmla="*/ 0 w 12179378"/>
              <a:gd name="connsiteY7" fmla="*/ 23876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9378" h="2387600">
                <a:moveTo>
                  <a:pt x="0" y="2387600"/>
                </a:moveTo>
                <a:lnTo>
                  <a:pt x="9197131" y="2387600"/>
                </a:lnTo>
                <a:cubicBezTo>
                  <a:pt x="9197131" y="1989955"/>
                  <a:pt x="9519486" y="1667600"/>
                  <a:pt x="9917131" y="1667600"/>
                </a:cubicBezTo>
                <a:cubicBezTo>
                  <a:pt x="10314776" y="1667600"/>
                  <a:pt x="10637131" y="1989955"/>
                  <a:pt x="10637131" y="2387600"/>
                </a:cubicBezTo>
                <a:lnTo>
                  <a:pt x="12179378" y="2387600"/>
                </a:lnTo>
                <a:lnTo>
                  <a:pt x="12179378" y="0"/>
                </a:lnTo>
                <a:lnTo>
                  <a:pt x="0" y="0"/>
                </a:lnTo>
                <a:lnTo>
                  <a:pt x="0" y="2387600"/>
                </a:lnTo>
                <a:close/>
              </a:path>
            </a:pathLst>
          </a:custGeom>
          <a:gradFill flip="none" rotWithShape="1">
            <a:gsLst>
              <a:gs pos="100000">
                <a:srgbClr val="B0AAAA">
                  <a:lumMod val="71000"/>
                  <a:lumOff val="29000"/>
                  <a:alpha val="69000"/>
                </a:srgbClr>
              </a:gs>
              <a:gs pos="0">
                <a:srgbClr val="B0AAAA">
                  <a:lumMod val="5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7" name="Slide Number Placeholder 6">
            <a:extLst>
              <a:ext uri="{FF2B5EF4-FFF2-40B4-BE49-F238E27FC236}">
                <a16:creationId xmlns:a16="http://schemas.microsoft.com/office/drawing/2014/main" id="{5CF787A3-7FE0-B072-233C-78AC785E65F0}"/>
              </a:ext>
            </a:extLst>
          </p:cNvPr>
          <p:cNvSpPr>
            <a:spLocks noGrp="1"/>
          </p:cNvSpPr>
          <p:nvPr>
            <p:ph type="sldNum" sz="quarter" idx="12"/>
          </p:nvPr>
        </p:nvSpPr>
        <p:spPr/>
        <p:txBody>
          <a:bodyPr/>
          <a:lstStyle/>
          <a:p>
            <a:fld id="{2F765A7E-F9F6-4487-B24E-52725ED5CB1F}" type="slidenum">
              <a:rPr lang="en-US" smtClean="0"/>
              <a:t>18</a:t>
            </a:fld>
            <a:endParaRPr lang="en-US"/>
          </a:p>
        </p:txBody>
      </p:sp>
      <p:sp>
        <p:nvSpPr>
          <p:cNvPr id="29" name="!!c1">
            <a:extLst>
              <a:ext uri="{FF2B5EF4-FFF2-40B4-BE49-F238E27FC236}">
                <a16:creationId xmlns:a16="http://schemas.microsoft.com/office/drawing/2014/main" id="{6F97D78C-3E1B-1487-DB0C-E36303C063E9}"/>
              </a:ext>
            </a:extLst>
          </p:cNvPr>
          <p:cNvSpPr>
            <a:spLocks noChangeAspect="1"/>
          </p:cNvSpPr>
          <p:nvPr/>
        </p:nvSpPr>
        <p:spPr>
          <a:xfrm>
            <a:off x="1261753" y="4960176"/>
            <a:ext cx="1080000" cy="1080000"/>
          </a:xfrm>
          <a:prstGeom prst="ellipse">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2">
            <a:extLst>
              <a:ext uri="{FF2B5EF4-FFF2-40B4-BE49-F238E27FC236}">
                <a16:creationId xmlns:a16="http://schemas.microsoft.com/office/drawing/2014/main" id="{F829167A-F80E-ABBC-B144-395B9FC31006}"/>
              </a:ext>
            </a:extLst>
          </p:cNvPr>
          <p:cNvSpPr>
            <a:spLocks noChangeAspect="1"/>
          </p:cNvSpPr>
          <p:nvPr/>
        </p:nvSpPr>
        <p:spPr>
          <a:xfrm>
            <a:off x="3975051"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3">
            <a:extLst>
              <a:ext uri="{FF2B5EF4-FFF2-40B4-BE49-F238E27FC236}">
                <a16:creationId xmlns:a16="http://schemas.microsoft.com/office/drawing/2014/main" id="{A379407B-9CAF-F10B-C012-B523CD6FFE2F}"/>
              </a:ext>
            </a:extLst>
          </p:cNvPr>
          <p:cNvSpPr>
            <a:spLocks noChangeAspect="1"/>
          </p:cNvSpPr>
          <p:nvPr/>
        </p:nvSpPr>
        <p:spPr>
          <a:xfrm>
            <a:off x="6688349"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4">
            <a:extLst>
              <a:ext uri="{FF2B5EF4-FFF2-40B4-BE49-F238E27FC236}">
                <a16:creationId xmlns:a16="http://schemas.microsoft.com/office/drawing/2014/main" id="{7753F283-5D13-9BDA-237E-0105C8761D80}"/>
              </a:ext>
            </a:extLst>
          </p:cNvPr>
          <p:cNvSpPr>
            <a:spLocks noChangeAspect="1"/>
          </p:cNvSpPr>
          <p:nvPr/>
        </p:nvSpPr>
        <p:spPr>
          <a:xfrm>
            <a:off x="9401646" y="3942000"/>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1" descr="A black background with a black square&#10;&#10;Description automatically generated with medium confidence">
            <a:extLst>
              <a:ext uri="{FF2B5EF4-FFF2-40B4-BE49-F238E27FC236}">
                <a16:creationId xmlns:a16="http://schemas.microsoft.com/office/drawing/2014/main" id="{140A79B0-F21D-9A51-A6CE-58B513EA2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254" y="5122477"/>
            <a:ext cx="720000" cy="720000"/>
          </a:xfrm>
          <a:prstGeom prst="rect">
            <a:avLst/>
          </a:prstGeom>
        </p:spPr>
      </p:pic>
      <p:pic>
        <p:nvPicPr>
          <p:cNvPr id="33" name="!!p2" descr="A black background with a black square&#10;&#10;Description automatically generated with medium confidence">
            <a:extLst>
              <a:ext uri="{FF2B5EF4-FFF2-40B4-BE49-F238E27FC236}">
                <a16:creationId xmlns:a16="http://schemas.microsoft.com/office/drawing/2014/main" id="{80652ED4-FAC5-C583-7127-BDA3A1137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051" y="5122477"/>
            <a:ext cx="720000" cy="720000"/>
          </a:xfrm>
          <a:prstGeom prst="rect">
            <a:avLst/>
          </a:prstGeom>
        </p:spPr>
      </p:pic>
      <p:pic>
        <p:nvPicPr>
          <p:cNvPr id="9" name="!!p3" descr="A black background with a black square&#10;&#10;Description automatically generated with medium confidence">
            <a:extLst>
              <a:ext uri="{FF2B5EF4-FFF2-40B4-BE49-F238E27FC236}">
                <a16:creationId xmlns:a16="http://schemas.microsoft.com/office/drawing/2014/main" id="{F1E0D993-F393-26C2-D1F9-487196E400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349" y="5129539"/>
            <a:ext cx="720000" cy="720000"/>
          </a:xfrm>
          <a:prstGeom prst="rect">
            <a:avLst/>
          </a:prstGeom>
        </p:spPr>
      </p:pic>
      <p:pic>
        <p:nvPicPr>
          <p:cNvPr id="8" name="!!p4">
            <a:extLst>
              <a:ext uri="{FF2B5EF4-FFF2-40B4-BE49-F238E27FC236}">
                <a16:creationId xmlns:a16="http://schemas.microsoft.com/office/drawing/2014/main" id="{56EEA5FB-0714-6C87-D96E-21E1B458A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646" y="4110400"/>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547687" y="2005012"/>
            <a:ext cx="1109662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6000" b="1" dirty="0" err="1"/>
              <a:t>Résultats</a:t>
            </a:r>
            <a:r>
              <a:rPr lang="en-US" sz="6000" b="1" dirty="0"/>
              <a:t> et conclusion</a:t>
            </a:r>
            <a:endParaRPr lang="en-US" sz="3000" b="1" dirty="0"/>
          </a:p>
        </p:txBody>
      </p:sp>
    </p:spTree>
    <p:extLst>
      <p:ext uri="{BB962C8B-B14F-4D97-AF65-F5344CB8AC3E}">
        <p14:creationId xmlns:p14="http://schemas.microsoft.com/office/powerpoint/2010/main" val="365100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0B0C-4AFB-542A-8A46-E2DE1973DEFD}"/>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0EF18B7-7B86-F7B2-D1BD-B080A9BF342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11" name="Rectangle: Rounded Corners 10">
            <a:extLst>
              <a:ext uri="{FF2B5EF4-FFF2-40B4-BE49-F238E27FC236}">
                <a16:creationId xmlns:a16="http://schemas.microsoft.com/office/drawing/2014/main" id="{257A7C23-2A09-F6B8-A4EA-75BE59B4834D}"/>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8C9C5936-CB03-CB80-6DBD-B1150107E655}"/>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4A9C52E7-9806-4259-605A-5EE643899B71}"/>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663FF897-9F24-CD83-A16B-B6857B6E62EF}"/>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2BBDDF48-BA09-ECED-6401-AC17295C68C5}"/>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9F9FD075-82C1-3BCD-36DB-699C564EFACF}"/>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2" name="Flowchart: Connector 11">
            <a:extLst>
              <a:ext uri="{FF2B5EF4-FFF2-40B4-BE49-F238E27FC236}">
                <a16:creationId xmlns:a16="http://schemas.microsoft.com/office/drawing/2014/main" id="{FD355850-4CA8-925B-7001-CA03E3ABAE61}"/>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Slide Number Placeholder 2">
            <a:extLst>
              <a:ext uri="{FF2B5EF4-FFF2-40B4-BE49-F238E27FC236}">
                <a16:creationId xmlns:a16="http://schemas.microsoft.com/office/drawing/2014/main" id="{4C0FB4F8-2732-7CAB-C7D3-5BD90AB10E01}"/>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19</a:t>
            </a:fld>
            <a:endParaRPr lang="en-US" dirty="0"/>
          </a:p>
        </p:txBody>
      </p:sp>
      <p:sp>
        <p:nvSpPr>
          <p:cNvPr id="3" name="Title 10">
            <a:extLst>
              <a:ext uri="{FF2B5EF4-FFF2-40B4-BE49-F238E27FC236}">
                <a16:creationId xmlns:a16="http://schemas.microsoft.com/office/drawing/2014/main" id="{8A594859-674B-D0D2-A1A1-020987BAEC44}"/>
              </a:ext>
            </a:extLst>
          </p:cNvPr>
          <p:cNvSpPr txBox="1">
            <a:spLocks/>
          </p:cNvSpPr>
          <p:nvPr/>
        </p:nvSpPr>
        <p:spPr>
          <a:xfrm>
            <a:off x="1045791" y="1885822"/>
            <a:ext cx="3571490" cy="83099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400" b="1" kern="0" dirty="0" err="1">
                <a:solidFill>
                  <a:srgbClr val="0D0D0D"/>
                </a:solidFill>
                <a:ea typeface="Times New Roman" panose="02020603050405020304" pitchFamily="18" charset="0"/>
              </a:rPr>
              <a:t>Modélisation</a:t>
            </a:r>
            <a:r>
              <a:rPr lang="en-US" sz="2400" b="1" kern="0" dirty="0">
                <a:solidFill>
                  <a:srgbClr val="0D0D0D"/>
                </a:solidFill>
                <a:ea typeface="Times New Roman" panose="02020603050405020304" pitchFamily="18" charset="0"/>
              </a:rPr>
              <a:t> LOESS</a:t>
            </a:r>
          </a:p>
          <a:p>
            <a:pPr algn="l"/>
            <a:r>
              <a:rPr lang="en-US" sz="2400" b="1" kern="0" dirty="0">
                <a:solidFill>
                  <a:srgbClr val="0D0D0D"/>
                </a:solidFill>
                <a:ea typeface="Times New Roman" panose="02020603050405020304" pitchFamily="18" charset="0"/>
              </a:rPr>
              <a:t>Québec</a:t>
            </a:r>
            <a:endParaRPr lang="en-US" sz="1800" dirty="0"/>
          </a:p>
        </p:txBody>
      </p:sp>
      <p:sp>
        <p:nvSpPr>
          <p:cNvPr id="5" name="!!c4">
            <a:extLst>
              <a:ext uri="{FF2B5EF4-FFF2-40B4-BE49-F238E27FC236}">
                <a16:creationId xmlns:a16="http://schemas.microsoft.com/office/drawing/2014/main" id="{342F627B-C377-DADC-E74A-4E850BABF54F}"/>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4">
            <a:extLst>
              <a:ext uri="{FF2B5EF4-FFF2-40B4-BE49-F238E27FC236}">
                <a16:creationId xmlns:a16="http://schemas.microsoft.com/office/drawing/2014/main" id="{73EA530C-070E-D6A3-DFA9-2261E51BC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8" name="Title 1">
            <a:extLst>
              <a:ext uri="{FF2B5EF4-FFF2-40B4-BE49-F238E27FC236}">
                <a16:creationId xmlns:a16="http://schemas.microsoft.com/office/drawing/2014/main" id="{837CC1C8-C717-4EF8-7F3C-B9B8A078563E}"/>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sp>
        <p:nvSpPr>
          <p:cNvPr id="26" name="TextBox 25">
            <a:extLst>
              <a:ext uri="{FF2B5EF4-FFF2-40B4-BE49-F238E27FC236}">
                <a16:creationId xmlns:a16="http://schemas.microsoft.com/office/drawing/2014/main" id="{57D5E9B2-E2F8-0B95-CFEE-CC91C3D6340B}"/>
              </a:ext>
            </a:extLst>
          </p:cNvPr>
          <p:cNvSpPr txBox="1"/>
          <p:nvPr/>
        </p:nvSpPr>
        <p:spPr>
          <a:xfrm>
            <a:off x="434266" y="5749251"/>
            <a:ext cx="4080584"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Fig 14. </a:t>
            </a:r>
            <a:r>
              <a:rPr lang="en-US" sz="1600" dirty="0">
                <a:latin typeface="Arial" panose="020B0604020202020204" pitchFamily="34" charset="0"/>
                <a:cs typeface="Arial" panose="020B0604020202020204" pitchFamily="34" charset="0"/>
              </a:rPr>
              <a:t>Fitted LOESS, weighted based by recency from 1 to 10; Oct.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 Day 1 of the hydrological year.</a:t>
            </a:r>
            <a:endParaRPr lang="en-CA" sz="16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511B4C9-F38C-BB2A-790D-38D90FFFCB01}"/>
              </a:ext>
            </a:extLst>
          </p:cNvPr>
          <p:cNvGrpSpPr/>
          <p:nvPr/>
        </p:nvGrpSpPr>
        <p:grpSpPr>
          <a:xfrm>
            <a:off x="4632789" y="1146573"/>
            <a:ext cx="7339110" cy="2888863"/>
            <a:chOff x="2567937" y="2814256"/>
            <a:chExt cx="7625060" cy="2888863"/>
          </a:xfrm>
        </p:grpSpPr>
        <p:pic>
          <p:nvPicPr>
            <p:cNvPr id="22" name="Picture 21" descr="A graph of weight loss&#10;&#10;AI-generated content may be incorrect.">
              <a:extLst>
                <a:ext uri="{FF2B5EF4-FFF2-40B4-BE49-F238E27FC236}">
                  <a16:creationId xmlns:a16="http://schemas.microsoft.com/office/drawing/2014/main" id="{0A897D9D-B511-F76C-B2F6-CEC66AA626C8}"/>
                </a:ext>
              </a:extLst>
            </p:cNvPr>
            <p:cNvPicPr>
              <a:picLocks noChangeAspect="1"/>
            </p:cNvPicPr>
            <p:nvPr/>
          </p:nvPicPr>
          <p:blipFill>
            <a:blip r:embed="rId6">
              <a:extLst>
                <a:ext uri="{28A0092B-C50C-407E-A947-70E740481C1C}">
                  <a14:useLocalDpi xmlns:a14="http://schemas.microsoft.com/office/drawing/2010/main" val="0"/>
                </a:ext>
              </a:extLst>
            </a:blip>
            <a:srcRect r="9015"/>
            <a:stretch>
              <a:fillRect/>
            </a:stretch>
          </p:blipFill>
          <p:spPr>
            <a:xfrm>
              <a:off x="2567937" y="2823119"/>
              <a:ext cx="3930528" cy="2880000"/>
            </a:xfrm>
            <a:prstGeom prst="rect">
              <a:avLst/>
            </a:prstGeom>
          </p:spPr>
        </p:pic>
        <p:pic>
          <p:nvPicPr>
            <p:cNvPr id="25" name="Picture 24" descr="A graph of a graph of weight&#10;&#10;AI-generated content may be incorrect.">
              <a:extLst>
                <a:ext uri="{FF2B5EF4-FFF2-40B4-BE49-F238E27FC236}">
                  <a16:creationId xmlns:a16="http://schemas.microsoft.com/office/drawing/2014/main" id="{C8F7FFC1-8A2A-39A0-DC99-67EE49508284}"/>
                </a:ext>
              </a:extLst>
            </p:cNvPr>
            <p:cNvPicPr>
              <a:picLocks noChangeAspect="1"/>
            </p:cNvPicPr>
            <p:nvPr/>
          </p:nvPicPr>
          <p:blipFill>
            <a:blip r:embed="rId7">
              <a:extLst>
                <a:ext uri="{28A0092B-C50C-407E-A947-70E740481C1C}">
                  <a14:useLocalDpi xmlns:a14="http://schemas.microsoft.com/office/drawing/2010/main" val="0"/>
                </a:ext>
              </a:extLst>
            </a:blip>
            <a:srcRect r="9015"/>
            <a:stretch>
              <a:fillRect/>
            </a:stretch>
          </p:blipFill>
          <p:spPr>
            <a:xfrm>
              <a:off x="6262469" y="2814256"/>
              <a:ext cx="3930528" cy="2880000"/>
            </a:xfrm>
            <a:prstGeom prst="rect">
              <a:avLst/>
            </a:prstGeom>
          </p:spPr>
        </p:pic>
        <p:cxnSp>
          <p:nvCxnSpPr>
            <p:cNvPr id="9" name="Straight Arrow Connector 8">
              <a:extLst>
                <a:ext uri="{FF2B5EF4-FFF2-40B4-BE49-F238E27FC236}">
                  <a16:creationId xmlns:a16="http://schemas.microsoft.com/office/drawing/2014/main" id="{B31FE288-F254-9757-A9EF-349406F4E1DC}"/>
                </a:ext>
              </a:extLst>
            </p:cNvPr>
            <p:cNvCxnSpPr/>
            <p:nvPr/>
          </p:nvCxnSpPr>
          <p:spPr>
            <a:xfrm>
              <a:off x="3912984" y="3239729"/>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10" name="Straight Arrow Connector 9">
              <a:extLst>
                <a:ext uri="{FF2B5EF4-FFF2-40B4-BE49-F238E27FC236}">
                  <a16:creationId xmlns:a16="http://schemas.microsoft.com/office/drawing/2014/main" id="{707CF452-351F-14D0-03C7-9052B3D9B84A}"/>
                </a:ext>
              </a:extLst>
            </p:cNvPr>
            <p:cNvCxnSpPr/>
            <p:nvPr/>
          </p:nvCxnSpPr>
          <p:spPr>
            <a:xfrm>
              <a:off x="4701482" y="3376301"/>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A4F1C568-0945-0DD9-9166-557693F39DC5}"/>
                </a:ext>
              </a:extLst>
            </p:cNvPr>
            <p:cNvCxnSpPr/>
            <p:nvPr/>
          </p:nvCxnSpPr>
          <p:spPr>
            <a:xfrm>
              <a:off x="8098334" y="3403453"/>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20" name="Straight Arrow Connector 19">
              <a:extLst>
                <a:ext uri="{FF2B5EF4-FFF2-40B4-BE49-F238E27FC236}">
                  <a16:creationId xmlns:a16="http://schemas.microsoft.com/office/drawing/2014/main" id="{5DE96252-4EDE-FDB5-3BBE-0F2D8C58588F}"/>
                </a:ext>
              </a:extLst>
            </p:cNvPr>
            <p:cNvCxnSpPr/>
            <p:nvPr/>
          </p:nvCxnSpPr>
          <p:spPr>
            <a:xfrm>
              <a:off x="8607186" y="3467099"/>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21" name="Straight Arrow Connector 20">
              <a:extLst>
                <a:ext uri="{FF2B5EF4-FFF2-40B4-BE49-F238E27FC236}">
                  <a16:creationId xmlns:a16="http://schemas.microsoft.com/office/drawing/2014/main" id="{FE6F8229-A6EF-123A-E51F-9C9C7EF2C6A0}"/>
                </a:ext>
              </a:extLst>
            </p:cNvPr>
            <p:cNvCxnSpPr/>
            <p:nvPr/>
          </p:nvCxnSpPr>
          <p:spPr>
            <a:xfrm>
              <a:off x="8893981" y="3467099"/>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grpSp>
      <p:grpSp>
        <p:nvGrpSpPr>
          <p:cNvPr id="23" name="Group 22">
            <a:extLst>
              <a:ext uri="{FF2B5EF4-FFF2-40B4-BE49-F238E27FC236}">
                <a16:creationId xmlns:a16="http://schemas.microsoft.com/office/drawing/2014/main" id="{33A8149F-41AE-7548-34AE-3978645641CB}"/>
              </a:ext>
            </a:extLst>
          </p:cNvPr>
          <p:cNvGrpSpPr/>
          <p:nvPr/>
        </p:nvGrpSpPr>
        <p:grpSpPr>
          <a:xfrm>
            <a:off x="4632789" y="3897990"/>
            <a:ext cx="7339110" cy="2880000"/>
            <a:chOff x="1989067" y="3006037"/>
            <a:chExt cx="7625059" cy="2880000"/>
          </a:xfrm>
        </p:grpSpPr>
        <p:pic>
          <p:nvPicPr>
            <p:cNvPr id="27" name="Picture 26" descr="A graph of weight loss&#10;&#10;AI-generated content may be incorrect.">
              <a:extLst>
                <a:ext uri="{FF2B5EF4-FFF2-40B4-BE49-F238E27FC236}">
                  <a16:creationId xmlns:a16="http://schemas.microsoft.com/office/drawing/2014/main" id="{365AB700-BD38-9CA6-8629-1774725FE0A7}"/>
                </a:ext>
              </a:extLst>
            </p:cNvPr>
            <p:cNvPicPr>
              <a:picLocks noChangeAspect="1"/>
            </p:cNvPicPr>
            <p:nvPr/>
          </p:nvPicPr>
          <p:blipFill>
            <a:blip r:embed="rId8">
              <a:extLst>
                <a:ext uri="{28A0092B-C50C-407E-A947-70E740481C1C}">
                  <a14:useLocalDpi xmlns:a14="http://schemas.microsoft.com/office/drawing/2010/main" val="0"/>
                </a:ext>
              </a:extLst>
            </a:blip>
            <a:srcRect r="9015"/>
            <a:stretch>
              <a:fillRect/>
            </a:stretch>
          </p:blipFill>
          <p:spPr>
            <a:xfrm>
              <a:off x="1989067" y="3006037"/>
              <a:ext cx="3930527" cy="2880000"/>
            </a:xfrm>
            <a:prstGeom prst="rect">
              <a:avLst/>
            </a:prstGeom>
          </p:spPr>
        </p:pic>
        <p:pic>
          <p:nvPicPr>
            <p:cNvPr id="24" name="Picture 23" descr="A graph of weight loss&#10;&#10;AI-generated content may be incorrect.">
              <a:extLst>
                <a:ext uri="{FF2B5EF4-FFF2-40B4-BE49-F238E27FC236}">
                  <a16:creationId xmlns:a16="http://schemas.microsoft.com/office/drawing/2014/main" id="{3AA682D4-DD93-78EF-6D54-A8F55BBEE5D1}"/>
                </a:ext>
              </a:extLst>
            </p:cNvPr>
            <p:cNvPicPr>
              <a:picLocks noChangeAspect="1"/>
            </p:cNvPicPr>
            <p:nvPr/>
          </p:nvPicPr>
          <p:blipFill>
            <a:blip r:embed="rId9">
              <a:extLst>
                <a:ext uri="{28A0092B-C50C-407E-A947-70E740481C1C}">
                  <a14:useLocalDpi xmlns:a14="http://schemas.microsoft.com/office/drawing/2010/main" val="0"/>
                </a:ext>
              </a:extLst>
            </a:blip>
            <a:srcRect r="9015"/>
            <a:stretch>
              <a:fillRect/>
            </a:stretch>
          </p:blipFill>
          <p:spPr>
            <a:xfrm>
              <a:off x="5683599" y="3006037"/>
              <a:ext cx="3930527" cy="2880000"/>
            </a:xfrm>
            <a:prstGeom prst="rect">
              <a:avLst/>
            </a:prstGeom>
          </p:spPr>
        </p:pic>
        <p:cxnSp>
          <p:nvCxnSpPr>
            <p:cNvPr id="28" name="Straight Arrow Connector 27">
              <a:extLst>
                <a:ext uri="{FF2B5EF4-FFF2-40B4-BE49-F238E27FC236}">
                  <a16:creationId xmlns:a16="http://schemas.microsoft.com/office/drawing/2014/main" id="{01DA6092-E963-55D0-85FA-55A0A11BDC58}"/>
                </a:ext>
              </a:extLst>
            </p:cNvPr>
            <p:cNvCxnSpPr/>
            <p:nvPr/>
          </p:nvCxnSpPr>
          <p:spPr>
            <a:xfrm>
              <a:off x="3334114" y="3854042"/>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29" name="Straight Arrow Connector 28">
              <a:extLst>
                <a:ext uri="{FF2B5EF4-FFF2-40B4-BE49-F238E27FC236}">
                  <a16:creationId xmlns:a16="http://schemas.microsoft.com/office/drawing/2014/main" id="{802DDB7D-F86D-6516-482A-EF62F05C5408}"/>
                </a:ext>
              </a:extLst>
            </p:cNvPr>
            <p:cNvCxnSpPr/>
            <p:nvPr/>
          </p:nvCxnSpPr>
          <p:spPr>
            <a:xfrm>
              <a:off x="4208462" y="4278470"/>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30" name="Straight Arrow Connector 29">
              <a:extLst>
                <a:ext uri="{FF2B5EF4-FFF2-40B4-BE49-F238E27FC236}">
                  <a16:creationId xmlns:a16="http://schemas.microsoft.com/office/drawing/2014/main" id="{8C2D0247-0D47-5999-7A0E-C34B3CF35F60}"/>
                </a:ext>
              </a:extLst>
            </p:cNvPr>
            <p:cNvCxnSpPr>
              <a:cxnSpLocks/>
            </p:cNvCxnSpPr>
            <p:nvPr/>
          </p:nvCxnSpPr>
          <p:spPr>
            <a:xfrm>
              <a:off x="4769284" y="4021602"/>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31" name="Straight Arrow Connector 30">
              <a:extLst>
                <a:ext uri="{FF2B5EF4-FFF2-40B4-BE49-F238E27FC236}">
                  <a16:creationId xmlns:a16="http://schemas.microsoft.com/office/drawing/2014/main" id="{D48AA21A-1766-C3F7-C44C-7F21792C0757}"/>
                </a:ext>
              </a:extLst>
            </p:cNvPr>
            <p:cNvCxnSpPr/>
            <p:nvPr/>
          </p:nvCxnSpPr>
          <p:spPr>
            <a:xfrm>
              <a:off x="7431270" y="3143483"/>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cxnSp>
          <p:nvCxnSpPr>
            <p:cNvPr id="32" name="Straight Arrow Connector 31">
              <a:extLst>
                <a:ext uri="{FF2B5EF4-FFF2-40B4-BE49-F238E27FC236}">
                  <a16:creationId xmlns:a16="http://schemas.microsoft.com/office/drawing/2014/main" id="{57E76D43-0670-45E8-DF9E-C82583BACBE2}"/>
                </a:ext>
              </a:extLst>
            </p:cNvPr>
            <p:cNvCxnSpPr/>
            <p:nvPr/>
          </p:nvCxnSpPr>
          <p:spPr>
            <a:xfrm>
              <a:off x="8421010" y="3340307"/>
              <a:ext cx="0" cy="513735"/>
            </a:xfrm>
            <a:prstGeom prst="straightConnector1">
              <a:avLst/>
            </a:prstGeom>
            <a:ln w="38100">
              <a:solidFill>
                <a:srgbClr val="BB414E"/>
              </a:solidFill>
              <a:tailEnd type="triangle"/>
            </a:ln>
          </p:spPr>
          <p:style>
            <a:lnRef idx="2">
              <a:schemeClr val="accent5"/>
            </a:lnRef>
            <a:fillRef idx="0">
              <a:schemeClr val="accent5"/>
            </a:fillRef>
            <a:effectRef idx="1">
              <a:schemeClr val="accent5"/>
            </a:effectRef>
            <a:fontRef idx="minor">
              <a:schemeClr val="tx1"/>
            </a:fontRef>
          </p:style>
        </p:cxnSp>
      </p:grpSp>
      <p:sp>
        <p:nvSpPr>
          <p:cNvPr id="33" name="Rectangle 1">
            <a:extLst>
              <a:ext uri="{FF2B5EF4-FFF2-40B4-BE49-F238E27FC236}">
                <a16:creationId xmlns:a16="http://schemas.microsoft.com/office/drawing/2014/main" id="{CCFA7FF8-2F50-8C02-4A5C-AC3D58405EF9}"/>
              </a:ext>
            </a:extLst>
          </p:cNvPr>
          <p:cNvSpPr>
            <a:spLocks noChangeArrowheads="1"/>
          </p:cNvSpPr>
          <p:nvPr/>
        </p:nvSpPr>
        <p:spPr bwMode="auto">
          <a:xfrm>
            <a:off x="378184" y="3079134"/>
            <a:ext cx="408058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Wingdings" panose="05000000000000000000" pitchFamily="2" charset="2"/>
              <a:buChar char="ü"/>
            </a:pPr>
            <a:r>
              <a:rPr lang="fr-CA" altLang="en-US" dirty="0"/>
              <a:t>Les tendances sont similaires d'une station à l'autre, mais le calendrier varie.</a:t>
            </a:r>
          </a:p>
          <a:p>
            <a:pPr marL="285750" lvl="0" indent="-285750" eaLnBrk="0" fontAlgn="base" hangingPunct="0">
              <a:spcBef>
                <a:spcPct val="0"/>
              </a:spcBef>
              <a:spcAft>
                <a:spcPct val="0"/>
              </a:spcAft>
              <a:buFont typeface="Wingdings" panose="05000000000000000000" pitchFamily="2" charset="2"/>
              <a:buChar char="ü"/>
            </a:pPr>
            <a:r>
              <a:rPr lang="fr-CA" altLang="en-US" dirty="0"/>
              <a:t>Saint-Martin et Saint-Lambert présentent une plus grande variabilité.</a:t>
            </a:r>
          </a:p>
          <a:p>
            <a:pPr marL="285750" lvl="0" indent="-285750" eaLnBrk="0" fontAlgn="base" hangingPunct="0">
              <a:spcBef>
                <a:spcPct val="0"/>
              </a:spcBef>
              <a:spcAft>
                <a:spcPct val="0"/>
              </a:spcAft>
              <a:buFont typeface="Wingdings" panose="05000000000000000000" pitchFamily="2" charset="2"/>
              <a:buChar char="ü"/>
            </a:pPr>
            <a:r>
              <a:rPr lang="fr-CA" altLang="en-US" dirty="0"/>
              <a:t>Les lacunes dans les données expliquent les marges d'incertitude plus importantes.</a:t>
            </a:r>
            <a:endParaRPr lang="en-US" altLang="en-US" dirty="0"/>
          </a:p>
        </p:txBody>
      </p:sp>
    </p:spTree>
    <p:extLst>
      <p:ext uri="{BB962C8B-B14F-4D97-AF65-F5344CB8AC3E}">
        <p14:creationId xmlns:p14="http://schemas.microsoft.com/office/powerpoint/2010/main" val="1268616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FDFC645-279D-93D9-DDBF-FCB1C4743680}"/>
              </a:ext>
            </a:extLst>
          </p:cNvPr>
          <p:cNvSpPr/>
          <p:nvPr/>
        </p:nvSpPr>
        <p:spPr>
          <a:xfrm flipV="1">
            <a:off x="0" y="4470400"/>
            <a:ext cx="12192000" cy="2387600"/>
          </a:xfrm>
          <a:custGeom>
            <a:avLst/>
            <a:gdLst>
              <a:gd name="connsiteX0" fmla="*/ 0 w 12192000"/>
              <a:gd name="connsiteY0" fmla="*/ 2387600 h 2387600"/>
              <a:gd name="connsiteX1" fmla="*/ 1081753 w 12192000"/>
              <a:gd name="connsiteY1" fmla="*/ 2387600 h 2387600"/>
              <a:gd name="connsiteX2" fmla="*/ 1801753 w 12192000"/>
              <a:gd name="connsiteY2" fmla="*/ 1667600 h 2387600"/>
              <a:gd name="connsiteX3" fmla="*/ 2521753 w 12192000"/>
              <a:gd name="connsiteY3" fmla="*/ 2387600 h 2387600"/>
              <a:gd name="connsiteX4" fmla="*/ 12192000 w 12192000"/>
              <a:gd name="connsiteY4" fmla="*/ 2387600 h 2387600"/>
              <a:gd name="connsiteX5" fmla="*/ 12192000 w 12192000"/>
              <a:gd name="connsiteY5" fmla="*/ 0 h 2387600"/>
              <a:gd name="connsiteX6" fmla="*/ 0 w 12192000"/>
              <a:gd name="connsiteY6" fmla="*/ 0 h 2387600"/>
              <a:gd name="connsiteX7" fmla="*/ 0 w 12192000"/>
              <a:gd name="connsiteY7" fmla="*/ 23876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387600">
                <a:moveTo>
                  <a:pt x="0" y="2387600"/>
                </a:moveTo>
                <a:lnTo>
                  <a:pt x="1081753" y="2387600"/>
                </a:lnTo>
                <a:cubicBezTo>
                  <a:pt x="1081753" y="1989955"/>
                  <a:pt x="1404108" y="1667600"/>
                  <a:pt x="1801753" y="1667600"/>
                </a:cubicBezTo>
                <a:cubicBezTo>
                  <a:pt x="2199398" y="1667600"/>
                  <a:pt x="2521753" y="1989955"/>
                  <a:pt x="2521753" y="2387600"/>
                </a:cubicBezTo>
                <a:lnTo>
                  <a:pt x="12192000" y="2387600"/>
                </a:lnTo>
                <a:lnTo>
                  <a:pt x="12192000" y="0"/>
                </a:lnTo>
                <a:lnTo>
                  <a:pt x="0" y="0"/>
                </a:lnTo>
                <a:lnTo>
                  <a:pt x="0" y="2387600"/>
                </a:lnTo>
                <a:close/>
              </a:path>
            </a:pathLst>
          </a:custGeom>
          <a:gradFill flip="none" rotWithShape="1">
            <a:gsLst>
              <a:gs pos="100000">
                <a:srgbClr val="B0AAAA">
                  <a:lumMod val="71000"/>
                  <a:lumOff val="29000"/>
                  <a:alpha val="69000"/>
                </a:srgbClr>
              </a:gs>
              <a:gs pos="0">
                <a:srgbClr val="B0AAAA">
                  <a:lumMod val="5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7" name="Slide Number Placeholder 6">
            <a:extLst>
              <a:ext uri="{FF2B5EF4-FFF2-40B4-BE49-F238E27FC236}">
                <a16:creationId xmlns:a16="http://schemas.microsoft.com/office/drawing/2014/main" id="{5CF787A3-7FE0-B072-233C-78AC785E65F0}"/>
              </a:ext>
            </a:extLst>
          </p:cNvPr>
          <p:cNvSpPr>
            <a:spLocks noGrp="1"/>
          </p:cNvSpPr>
          <p:nvPr>
            <p:ph type="sldNum" sz="quarter" idx="12"/>
          </p:nvPr>
        </p:nvSpPr>
        <p:spPr/>
        <p:txBody>
          <a:bodyPr/>
          <a:lstStyle/>
          <a:p>
            <a:fld id="{2F765A7E-F9F6-4487-B24E-52725ED5CB1F}" type="slidenum">
              <a:rPr lang="en-US" smtClean="0"/>
              <a:t>2</a:t>
            </a:fld>
            <a:endParaRPr lang="en-US"/>
          </a:p>
        </p:txBody>
      </p:sp>
      <p:sp>
        <p:nvSpPr>
          <p:cNvPr id="29" name="!!c1">
            <a:extLst>
              <a:ext uri="{FF2B5EF4-FFF2-40B4-BE49-F238E27FC236}">
                <a16:creationId xmlns:a16="http://schemas.microsoft.com/office/drawing/2014/main" id="{6F97D78C-3E1B-1487-DB0C-E36303C063E9}"/>
              </a:ext>
            </a:extLst>
          </p:cNvPr>
          <p:cNvSpPr>
            <a:spLocks noChangeAspect="1"/>
          </p:cNvSpPr>
          <p:nvPr/>
        </p:nvSpPr>
        <p:spPr>
          <a:xfrm>
            <a:off x="1261753" y="3930400"/>
            <a:ext cx="1080000" cy="1080000"/>
          </a:xfrm>
          <a:prstGeom prst="ellipse">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2">
            <a:extLst>
              <a:ext uri="{FF2B5EF4-FFF2-40B4-BE49-F238E27FC236}">
                <a16:creationId xmlns:a16="http://schemas.microsoft.com/office/drawing/2014/main" id="{F829167A-F80E-ABBC-B144-395B9FC31006}"/>
              </a:ext>
            </a:extLst>
          </p:cNvPr>
          <p:cNvSpPr>
            <a:spLocks noChangeAspect="1"/>
          </p:cNvSpPr>
          <p:nvPr/>
        </p:nvSpPr>
        <p:spPr>
          <a:xfrm>
            <a:off x="3975051"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3">
            <a:extLst>
              <a:ext uri="{FF2B5EF4-FFF2-40B4-BE49-F238E27FC236}">
                <a16:creationId xmlns:a16="http://schemas.microsoft.com/office/drawing/2014/main" id="{A379407B-9CAF-F10B-C012-B523CD6FFE2F}"/>
              </a:ext>
            </a:extLst>
          </p:cNvPr>
          <p:cNvSpPr>
            <a:spLocks noChangeAspect="1"/>
          </p:cNvSpPr>
          <p:nvPr/>
        </p:nvSpPr>
        <p:spPr>
          <a:xfrm>
            <a:off x="6688349"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4">
            <a:extLst>
              <a:ext uri="{FF2B5EF4-FFF2-40B4-BE49-F238E27FC236}">
                <a16:creationId xmlns:a16="http://schemas.microsoft.com/office/drawing/2014/main" id="{7753F283-5D13-9BDA-237E-0105C8761D80}"/>
              </a:ext>
            </a:extLst>
          </p:cNvPr>
          <p:cNvSpPr>
            <a:spLocks noChangeAspect="1"/>
          </p:cNvSpPr>
          <p:nvPr/>
        </p:nvSpPr>
        <p:spPr>
          <a:xfrm>
            <a:off x="9401646"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140A79B0-F21D-9A51-A6CE-58B513EA2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753" y="4103338"/>
            <a:ext cx="720000" cy="720000"/>
          </a:xfrm>
          <a:prstGeom prst="rect">
            <a:avLst/>
          </a:prstGeom>
        </p:spPr>
      </p:pic>
      <p:pic>
        <p:nvPicPr>
          <p:cNvPr id="33" name="!!p2" descr="A black background with a black square&#10;&#10;Description automatically generated with medium confidence">
            <a:extLst>
              <a:ext uri="{FF2B5EF4-FFF2-40B4-BE49-F238E27FC236}">
                <a16:creationId xmlns:a16="http://schemas.microsoft.com/office/drawing/2014/main" id="{80652ED4-FAC5-C583-7127-BDA3A1137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051" y="5122477"/>
            <a:ext cx="720000" cy="720000"/>
          </a:xfrm>
          <a:prstGeom prst="rect">
            <a:avLst/>
          </a:prstGeom>
        </p:spPr>
      </p:pic>
      <p:pic>
        <p:nvPicPr>
          <p:cNvPr id="9" name="!!p3" descr="A black background with a black square&#10;&#10;Description automatically generated with medium confidence">
            <a:extLst>
              <a:ext uri="{FF2B5EF4-FFF2-40B4-BE49-F238E27FC236}">
                <a16:creationId xmlns:a16="http://schemas.microsoft.com/office/drawing/2014/main" id="{F1E0D993-F393-26C2-D1F9-487196E400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349" y="5129539"/>
            <a:ext cx="720000" cy="720000"/>
          </a:xfrm>
          <a:prstGeom prst="rect">
            <a:avLst/>
          </a:prstGeom>
        </p:spPr>
      </p:pic>
      <p:pic>
        <p:nvPicPr>
          <p:cNvPr id="8" name="!!p4">
            <a:extLst>
              <a:ext uri="{FF2B5EF4-FFF2-40B4-BE49-F238E27FC236}">
                <a16:creationId xmlns:a16="http://schemas.microsoft.com/office/drawing/2014/main" id="{56EEA5FB-0714-6C87-D96E-21E1B458A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646" y="5129539"/>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547687" y="2005012"/>
            <a:ext cx="1109662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6000" b="1" dirty="0"/>
              <a:t>Introduction</a:t>
            </a:r>
            <a:endParaRPr lang="en-US" sz="3000" b="1" dirty="0"/>
          </a:p>
        </p:txBody>
      </p:sp>
    </p:spTree>
    <p:extLst>
      <p:ext uri="{BB962C8B-B14F-4D97-AF65-F5344CB8AC3E}">
        <p14:creationId xmlns:p14="http://schemas.microsoft.com/office/powerpoint/2010/main" val="53899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FE5C-6A86-D6FD-4328-6CEAA473343C}"/>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D74E3F9A-269E-FBDF-7BE8-A6422CF2C7A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4" name="Title 10">
            <a:extLst>
              <a:ext uri="{FF2B5EF4-FFF2-40B4-BE49-F238E27FC236}">
                <a16:creationId xmlns:a16="http://schemas.microsoft.com/office/drawing/2014/main" id="{03C4E16E-3390-1246-D612-FE6EED7DD1EE}"/>
              </a:ext>
            </a:extLst>
          </p:cNvPr>
          <p:cNvSpPr txBox="1">
            <a:spLocks/>
          </p:cNvSpPr>
          <p:nvPr/>
        </p:nvSpPr>
        <p:spPr>
          <a:xfrm>
            <a:off x="1061299" y="1965486"/>
            <a:ext cx="7107448" cy="550727"/>
          </a:xfrm>
          <a:prstGeom prst="rect">
            <a:avLst/>
          </a:prstGeom>
        </p:spPr>
        <p:txBody>
          <a:bodyPr vert="horz" lIns="91440" tIns="45720" rIns="91440" bIns="45720" rtlCol="0" anchor="t" anchorCtr="0">
            <a:normAutofit fontScale="62500" lnSpcReduction="2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fr-CA" sz="3200" b="1" kern="0" dirty="0">
                <a:solidFill>
                  <a:srgbClr val="0D0D0D"/>
                </a:solidFill>
                <a:ea typeface="Times New Roman" panose="02020603050405020304" pitchFamily="18" charset="0"/>
              </a:rPr>
              <a:t>Effets de la géographie et des variations climatiques associées</a:t>
            </a:r>
            <a:endParaRPr lang="en-US" sz="1800" dirty="0"/>
          </a:p>
        </p:txBody>
      </p:sp>
      <p:sp>
        <p:nvSpPr>
          <p:cNvPr id="11" name="Rectangle: Rounded Corners 10">
            <a:extLst>
              <a:ext uri="{FF2B5EF4-FFF2-40B4-BE49-F238E27FC236}">
                <a16:creationId xmlns:a16="http://schemas.microsoft.com/office/drawing/2014/main" id="{CB05DFC3-34FE-9974-9A19-6D37C702C27B}"/>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EA7A0FEC-839F-8BF5-A577-08F1101F96A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178CC778-898A-9918-38A7-4FF5AEB5CC06}"/>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A2F725F7-1B7E-7219-31FA-1DC5B4EC7BF0}"/>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57ECD007-9610-8E97-453F-8D0E32F5F49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6BDAB888-9F96-EF8C-7555-C5772352E7C2}"/>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2" name="Flowchart: Connector 11">
            <a:extLst>
              <a:ext uri="{FF2B5EF4-FFF2-40B4-BE49-F238E27FC236}">
                <a16:creationId xmlns:a16="http://schemas.microsoft.com/office/drawing/2014/main" id="{B2FBB78E-9B5D-C49F-2C3E-445E3D8DFC4D}"/>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Slide Number Placeholder 2">
            <a:extLst>
              <a:ext uri="{FF2B5EF4-FFF2-40B4-BE49-F238E27FC236}">
                <a16:creationId xmlns:a16="http://schemas.microsoft.com/office/drawing/2014/main" id="{BE2C49B2-9FB9-C172-BF3D-663DA18E3A11}"/>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20</a:t>
            </a:fld>
            <a:endParaRPr lang="en-US" dirty="0"/>
          </a:p>
        </p:txBody>
      </p:sp>
      <p:sp>
        <p:nvSpPr>
          <p:cNvPr id="3" name="Title 10">
            <a:extLst>
              <a:ext uri="{FF2B5EF4-FFF2-40B4-BE49-F238E27FC236}">
                <a16:creationId xmlns:a16="http://schemas.microsoft.com/office/drawing/2014/main" id="{A4D362D7-ED0E-543B-5CBD-FCEEAB4BB079}"/>
              </a:ext>
            </a:extLst>
          </p:cNvPr>
          <p:cNvSpPr txBox="1">
            <a:spLocks/>
          </p:cNvSpPr>
          <p:nvPr/>
        </p:nvSpPr>
        <p:spPr>
          <a:xfrm>
            <a:off x="1112879" y="2455310"/>
            <a:ext cx="10291721" cy="40540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CA" sz="2000" b="1" kern="0" dirty="0">
                <a:solidFill>
                  <a:srgbClr val="0D0D0D"/>
                </a:solidFill>
                <a:ea typeface="Times New Roman" panose="02020603050405020304" pitchFamily="18" charset="0"/>
              </a:rPr>
              <a:t>Effect of geography and associated climate variations</a:t>
            </a:r>
          </a:p>
        </p:txBody>
      </p:sp>
      <p:sp>
        <p:nvSpPr>
          <p:cNvPr id="5" name="!!c4">
            <a:extLst>
              <a:ext uri="{FF2B5EF4-FFF2-40B4-BE49-F238E27FC236}">
                <a16:creationId xmlns:a16="http://schemas.microsoft.com/office/drawing/2014/main" id="{E2B3000D-A20D-BE16-8C64-BE0E3F409029}"/>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4">
            <a:extLst>
              <a:ext uri="{FF2B5EF4-FFF2-40B4-BE49-F238E27FC236}">
                <a16:creationId xmlns:a16="http://schemas.microsoft.com/office/drawing/2014/main" id="{DA6444DA-0848-DE03-21DF-A901B6A5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8" name="Title 1">
            <a:extLst>
              <a:ext uri="{FF2B5EF4-FFF2-40B4-BE49-F238E27FC236}">
                <a16:creationId xmlns:a16="http://schemas.microsoft.com/office/drawing/2014/main" id="{557BEFED-E32B-F913-5B40-D5F598D4715D}"/>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sp>
        <p:nvSpPr>
          <p:cNvPr id="20" name="TextBox 19">
            <a:extLst>
              <a:ext uri="{FF2B5EF4-FFF2-40B4-BE49-F238E27FC236}">
                <a16:creationId xmlns:a16="http://schemas.microsoft.com/office/drawing/2014/main" id="{28B260E0-B392-D4B5-0A89-79CC7CA38A3C}"/>
              </a:ext>
            </a:extLst>
          </p:cNvPr>
          <p:cNvSpPr txBox="1"/>
          <p:nvPr/>
        </p:nvSpPr>
        <p:spPr>
          <a:xfrm>
            <a:off x="434266" y="6249038"/>
            <a:ext cx="8516504"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Fig.</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15</a:t>
            </a:r>
            <a:r>
              <a:rPr lang="en-US" sz="1600" dirty="0">
                <a:latin typeface="Arial" panose="020B0604020202020204" pitchFamily="34" charset="0"/>
                <a:cs typeface="Arial" panose="020B0604020202020204" pitchFamily="34" charset="0"/>
              </a:rPr>
              <a:t> Discharge and backwater = F(elevation and Bed slope); </a:t>
            </a:r>
            <a:r>
              <a:rPr lang="en-CA" sz="1600" dirty="0">
                <a:latin typeface="Arial" panose="020B0604020202020204" pitchFamily="34" charset="0"/>
                <a:cs typeface="Arial" panose="020B0604020202020204" pitchFamily="34" charset="0"/>
              </a:rPr>
              <a:t>(From: Ladouceur, et al. (2023). https://doi.org/10.2166/nh.2023.201)</a:t>
            </a:r>
          </a:p>
        </p:txBody>
      </p:sp>
      <p:graphicFrame>
        <p:nvGraphicFramePr>
          <p:cNvPr id="21" name="Chart 20">
            <a:extLst>
              <a:ext uri="{FF2B5EF4-FFF2-40B4-BE49-F238E27FC236}">
                <a16:creationId xmlns:a16="http://schemas.microsoft.com/office/drawing/2014/main" id="{CF73E241-6E8A-7FA2-D173-F52781F077DE}"/>
              </a:ext>
            </a:extLst>
          </p:cNvPr>
          <p:cNvGraphicFramePr>
            <a:graphicFrameLocks/>
          </p:cNvGraphicFramePr>
          <p:nvPr>
            <p:extLst>
              <p:ext uri="{D42A27DB-BD31-4B8C-83A1-F6EECF244321}">
                <p14:modId xmlns:p14="http://schemas.microsoft.com/office/powerpoint/2010/main" val="4092949026"/>
              </p:ext>
            </p:extLst>
          </p:nvPr>
        </p:nvGraphicFramePr>
        <p:xfrm>
          <a:off x="8833104" y="1523506"/>
          <a:ext cx="3358896" cy="5334493"/>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a:extLst>
              <a:ext uri="{FF2B5EF4-FFF2-40B4-BE49-F238E27FC236}">
                <a16:creationId xmlns:a16="http://schemas.microsoft.com/office/drawing/2014/main" id="{18A5D508-EE26-8D6E-9B8C-D6C84903B7CB}"/>
              </a:ext>
            </a:extLst>
          </p:cNvPr>
          <p:cNvSpPr txBox="1"/>
          <p:nvPr/>
        </p:nvSpPr>
        <p:spPr>
          <a:xfrm>
            <a:off x="9629585" y="1900193"/>
            <a:ext cx="138998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St-Martin</a:t>
            </a:r>
          </a:p>
        </p:txBody>
      </p:sp>
      <p:sp>
        <p:nvSpPr>
          <p:cNvPr id="23" name="TextBox 22">
            <a:extLst>
              <a:ext uri="{FF2B5EF4-FFF2-40B4-BE49-F238E27FC236}">
                <a16:creationId xmlns:a16="http://schemas.microsoft.com/office/drawing/2014/main" id="{B82D9465-3749-E6F4-993B-A89B5DD5FF05}"/>
              </a:ext>
            </a:extLst>
          </p:cNvPr>
          <p:cNvSpPr txBox="1"/>
          <p:nvPr/>
        </p:nvSpPr>
        <p:spPr>
          <a:xfrm>
            <a:off x="9629584" y="2272497"/>
            <a:ext cx="138998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 Lambert</a:t>
            </a:r>
          </a:p>
        </p:txBody>
      </p:sp>
      <p:sp>
        <p:nvSpPr>
          <p:cNvPr id="24" name="TextBox 23">
            <a:extLst>
              <a:ext uri="{FF2B5EF4-FFF2-40B4-BE49-F238E27FC236}">
                <a16:creationId xmlns:a16="http://schemas.microsoft.com/office/drawing/2014/main" id="{0425D7D7-C4E0-F1C5-7F07-A35DD6EC3D56}"/>
              </a:ext>
            </a:extLst>
          </p:cNvPr>
          <p:cNvSpPr txBox="1"/>
          <p:nvPr/>
        </p:nvSpPr>
        <p:spPr>
          <a:xfrm>
            <a:off x="9590765" y="2835529"/>
            <a:ext cx="138998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 Famine</a:t>
            </a:r>
          </a:p>
        </p:txBody>
      </p:sp>
      <p:sp>
        <p:nvSpPr>
          <p:cNvPr id="25" name="TextBox 24">
            <a:extLst>
              <a:ext uri="{FF2B5EF4-FFF2-40B4-BE49-F238E27FC236}">
                <a16:creationId xmlns:a16="http://schemas.microsoft.com/office/drawing/2014/main" id="{2835A3BD-28C4-E12D-6A62-001D54CA7501}"/>
              </a:ext>
            </a:extLst>
          </p:cNvPr>
          <p:cNvSpPr txBox="1"/>
          <p:nvPr/>
        </p:nvSpPr>
        <p:spPr>
          <a:xfrm>
            <a:off x="9590765" y="3157182"/>
            <a:ext cx="138998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 Georges</a:t>
            </a:r>
          </a:p>
        </p:txBody>
      </p:sp>
      <p:grpSp>
        <p:nvGrpSpPr>
          <p:cNvPr id="27" name="Group 26">
            <a:extLst>
              <a:ext uri="{FF2B5EF4-FFF2-40B4-BE49-F238E27FC236}">
                <a16:creationId xmlns:a16="http://schemas.microsoft.com/office/drawing/2014/main" id="{90A1AEFD-7AF1-3FFC-AA96-F7418C0D3C75}"/>
              </a:ext>
            </a:extLst>
          </p:cNvPr>
          <p:cNvGrpSpPr/>
          <p:nvPr/>
        </p:nvGrpSpPr>
        <p:grpSpPr>
          <a:xfrm>
            <a:off x="3756585" y="3018501"/>
            <a:ext cx="5150868" cy="3230537"/>
            <a:chOff x="632989" y="2945385"/>
            <a:chExt cx="5150868" cy="3230537"/>
          </a:xfrm>
        </p:grpSpPr>
        <p:pic>
          <p:nvPicPr>
            <p:cNvPr id="10" name="Picture 9">
              <a:extLst>
                <a:ext uri="{FF2B5EF4-FFF2-40B4-BE49-F238E27FC236}">
                  <a16:creationId xmlns:a16="http://schemas.microsoft.com/office/drawing/2014/main" id="{2E5DF218-4C33-BC98-60FF-5173A2E41CDF}"/>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632989" y="2945385"/>
              <a:ext cx="5150868" cy="3230537"/>
            </a:xfrm>
            <a:prstGeom prst="rect">
              <a:avLst/>
            </a:prstGeom>
          </p:spPr>
        </p:pic>
        <p:sp>
          <p:nvSpPr>
            <p:cNvPr id="6" name="TextBox 5">
              <a:extLst>
                <a:ext uri="{FF2B5EF4-FFF2-40B4-BE49-F238E27FC236}">
                  <a16:creationId xmlns:a16="http://schemas.microsoft.com/office/drawing/2014/main" id="{CA0DCB87-78C6-1213-D476-5BE431F92D73}"/>
                </a:ext>
              </a:extLst>
            </p:cNvPr>
            <p:cNvSpPr txBox="1"/>
            <p:nvPr/>
          </p:nvSpPr>
          <p:spPr>
            <a:xfrm>
              <a:off x="3924300" y="4008120"/>
              <a:ext cx="792480" cy="1562100"/>
            </a:xfrm>
            <a:prstGeom prst="rect">
              <a:avLst/>
            </a:prstGeom>
            <a:gradFill>
              <a:gsLst>
                <a:gs pos="23000">
                  <a:schemeClr val="accent1">
                    <a:lumMod val="5000"/>
                    <a:lumOff val="95000"/>
                  </a:schemeClr>
                </a:gs>
                <a:gs pos="100000">
                  <a:srgbClr val="E8E6E6"/>
                </a:gs>
              </a:gsLst>
              <a:lin ang="5400000" scaled="1"/>
            </a:gradFill>
          </p:spPr>
          <p:txBody>
            <a:bodyPr wrap="square" rtlCol="0">
              <a:spAutoFit/>
            </a:bodyPr>
            <a:lstStyle/>
            <a:p>
              <a:endParaRPr lang="en-CA" dirty="0"/>
            </a:p>
          </p:txBody>
        </p:sp>
        <p:sp>
          <p:nvSpPr>
            <p:cNvPr id="19" name="Rectangle 18">
              <a:extLst>
                <a:ext uri="{FF2B5EF4-FFF2-40B4-BE49-F238E27FC236}">
                  <a16:creationId xmlns:a16="http://schemas.microsoft.com/office/drawing/2014/main" id="{0DF84B3F-B212-036D-6E8C-80337EBEC0AB}"/>
                </a:ext>
              </a:extLst>
            </p:cNvPr>
            <p:cNvSpPr/>
            <p:nvPr/>
          </p:nvSpPr>
          <p:spPr>
            <a:xfrm>
              <a:off x="2080260" y="4373880"/>
              <a:ext cx="1463040" cy="1196340"/>
            </a:xfrm>
            <a:prstGeom prst="rect">
              <a:avLst/>
            </a:prstGeom>
            <a:gradFill>
              <a:gsLst>
                <a:gs pos="23000">
                  <a:schemeClr val="accent1">
                    <a:lumMod val="5000"/>
                    <a:lumOff val="95000"/>
                  </a:schemeClr>
                </a:gs>
                <a:gs pos="100000">
                  <a:srgbClr val="E8E6E6"/>
                </a:gs>
              </a:gsLst>
              <a:lin ang="5400000" scaled="1"/>
            </a:gradFill>
          </p:spPr>
          <p:txBody>
            <a:bodyPr wrap="square" rtlCol="0">
              <a:spAutoFit/>
            </a:bodyPr>
            <a:lstStyle/>
            <a:p>
              <a:endParaRPr lang="en-CA">
                <a:solidFill>
                  <a:schemeClr val="tx1"/>
                </a:solidFill>
              </a:endParaRPr>
            </a:p>
          </p:txBody>
        </p:sp>
        <p:sp>
          <p:nvSpPr>
            <p:cNvPr id="28" name="Rectangle 27">
              <a:extLst>
                <a:ext uri="{FF2B5EF4-FFF2-40B4-BE49-F238E27FC236}">
                  <a16:creationId xmlns:a16="http://schemas.microsoft.com/office/drawing/2014/main" id="{7ABB455F-4343-7936-E03B-BBB7674C0EFB}"/>
                </a:ext>
              </a:extLst>
            </p:cNvPr>
            <p:cNvSpPr/>
            <p:nvPr/>
          </p:nvSpPr>
          <p:spPr>
            <a:xfrm>
              <a:off x="1543654" y="5006117"/>
              <a:ext cx="536606" cy="585029"/>
            </a:xfrm>
            <a:prstGeom prst="rect">
              <a:avLst/>
            </a:prstGeom>
            <a:gradFill>
              <a:gsLst>
                <a:gs pos="23000">
                  <a:schemeClr val="accent1">
                    <a:lumMod val="5000"/>
                    <a:lumOff val="95000"/>
                  </a:schemeClr>
                </a:gs>
                <a:gs pos="100000">
                  <a:srgbClr val="E8E6E6"/>
                </a:gs>
              </a:gsLst>
              <a:lin ang="5400000" scaled="1"/>
            </a:gradFill>
          </p:spPr>
          <p:txBody>
            <a:bodyPr wrap="square" rtlCol="0">
              <a:spAutoFit/>
            </a:bodyPr>
            <a:lstStyle/>
            <a:p>
              <a:endParaRPr lang="en-CA">
                <a:solidFill>
                  <a:schemeClr val="tx1"/>
                </a:solidFill>
              </a:endParaRPr>
            </a:p>
          </p:txBody>
        </p:sp>
      </p:grpSp>
      <p:sp>
        <p:nvSpPr>
          <p:cNvPr id="29" name="TextBox 28">
            <a:extLst>
              <a:ext uri="{FF2B5EF4-FFF2-40B4-BE49-F238E27FC236}">
                <a16:creationId xmlns:a16="http://schemas.microsoft.com/office/drawing/2014/main" id="{B22EECCD-7927-FA8A-98E2-CB5416CECC58}"/>
              </a:ext>
            </a:extLst>
          </p:cNvPr>
          <p:cNvSpPr txBox="1"/>
          <p:nvPr/>
        </p:nvSpPr>
        <p:spPr>
          <a:xfrm>
            <a:off x="6275602" y="3768905"/>
            <a:ext cx="1389983" cy="261610"/>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St. Famine</a:t>
            </a:r>
          </a:p>
        </p:txBody>
      </p:sp>
      <p:sp>
        <p:nvSpPr>
          <p:cNvPr id="9" name="Rectangle 1">
            <a:extLst>
              <a:ext uri="{FF2B5EF4-FFF2-40B4-BE49-F238E27FC236}">
                <a16:creationId xmlns:a16="http://schemas.microsoft.com/office/drawing/2014/main" id="{FC3E98B2-79B9-8C10-71F4-8FFBE3F24494}"/>
              </a:ext>
            </a:extLst>
          </p:cNvPr>
          <p:cNvSpPr>
            <a:spLocks noChangeArrowheads="1"/>
          </p:cNvSpPr>
          <p:nvPr/>
        </p:nvSpPr>
        <p:spPr bwMode="auto">
          <a:xfrm>
            <a:off x="241907" y="3032520"/>
            <a:ext cx="364132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Wingdings" panose="05000000000000000000" pitchFamily="2" charset="2"/>
              <a:buChar char="ü"/>
            </a:pPr>
            <a:r>
              <a:rPr lang="fr-CA" altLang="en-US" dirty="0"/>
              <a:t>L'altitude et la pente influencent fortement l'amplitude du courant de fond.</a:t>
            </a:r>
          </a:p>
          <a:p>
            <a:pPr marL="285750" lvl="0" indent="-285750" eaLnBrk="0" fontAlgn="base" hangingPunct="0">
              <a:spcBef>
                <a:spcPct val="0"/>
              </a:spcBef>
              <a:spcAft>
                <a:spcPct val="0"/>
              </a:spcAft>
              <a:buFont typeface="Wingdings" panose="05000000000000000000" pitchFamily="2" charset="2"/>
              <a:buChar char="ü"/>
            </a:pPr>
            <a:endParaRPr lang="fr-CA" altLang="en-US" dirty="0"/>
          </a:p>
          <a:p>
            <a:pPr marL="285750" lvl="0" indent="-285750" eaLnBrk="0" fontAlgn="base" hangingPunct="0">
              <a:spcBef>
                <a:spcPct val="0"/>
              </a:spcBef>
              <a:spcAft>
                <a:spcPct val="0"/>
              </a:spcAft>
              <a:buFont typeface="Wingdings" panose="05000000000000000000" pitchFamily="2" charset="2"/>
              <a:buChar char="ü"/>
            </a:pPr>
            <a:r>
              <a:rPr lang="fr-CA" altLang="en-US" dirty="0"/>
              <a:t>Des chenaux plus pentus entraînent un courant de fond plus faible.</a:t>
            </a:r>
          </a:p>
          <a:p>
            <a:pPr marL="285750" lvl="0" indent="-285750" eaLnBrk="0" fontAlgn="base" hangingPunct="0">
              <a:spcBef>
                <a:spcPct val="0"/>
              </a:spcBef>
              <a:spcAft>
                <a:spcPct val="0"/>
              </a:spcAft>
              <a:buFont typeface="Wingdings" panose="05000000000000000000" pitchFamily="2" charset="2"/>
              <a:buChar char="ü"/>
            </a:pPr>
            <a:endParaRPr lang="fr-CA" altLang="en-US" dirty="0"/>
          </a:p>
          <a:p>
            <a:pPr marL="285750" lvl="0" indent="-285750" eaLnBrk="0" fontAlgn="base" hangingPunct="0">
              <a:spcBef>
                <a:spcPct val="0"/>
              </a:spcBef>
              <a:spcAft>
                <a:spcPct val="0"/>
              </a:spcAft>
              <a:buFont typeface="Wingdings" panose="05000000000000000000" pitchFamily="2" charset="2"/>
              <a:buChar char="ü"/>
            </a:pPr>
            <a:r>
              <a:rPr lang="fr-CA" altLang="en-US" dirty="0"/>
              <a:t>Courant de fond = F(géo + climat +…)</a:t>
            </a:r>
            <a:endParaRPr lang="en-US" altLang="en-US" dirty="0"/>
          </a:p>
        </p:txBody>
      </p:sp>
    </p:spTree>
    <p:extLst>
      <p:ext uri="{BB962C8B-B14F-4D97-AF65-F5344CB8AC3E}">
        <p14:creationId xmlns:p14="http://schemas.microsoft.com/office/powerpoint/2010/main" val="3497172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3DD6B-AFC3-034D-4841-8DD3E4ED21B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5BE5ADE7-B63E-4C48-F37C-1122EF74336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10" name="Content Placeholder 11">
            <a:extLst>
              <a:ext uri="{FF2B5EF4-FFF2-40B4-BE49-F238E27FC236}">
                <a16:creationId xmlns:a16="http://schemas.microsoft.com/office/drawing/2014/main" id="{B5A6629C-1AD2-5092-90D2-7311C4686553}"/>
              </a:ext>
            </a:extLst>
          </p:cNvPr>
          <p:cNvSpPr txBox="1">
            <a:spLocks/>
          </p:cNvSpPr>
          <p:nvPr/>
        </p:nvSpPr>
        <p:spPr>
          <a:xfrm>
            <a:off x="181753" y="3079267"/>
            <a:ext cx="6994901" cy="3205301"/>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800" dirty="0"/>
              <a:t>Recherche exhaustive par grille sur les entrées et les configurations de modèles :</a:t>
            </a:r>
          </a:p>
          <a:p>
            <a:pPr algn="l"/>
            <a:r>
              <a:rPr lang="fr-CA" sz="1800" b="1" dirty="0"/>
              <a:t>Nombre total de modèles étudiés : 38 250</a:t>
            </a:r>
          </a:p>
          <a:p>
            <a:pPr algn="l"/>
            <a:r>
              <a:rPr lang="fr-CA" sz="1800" dirty="0"/>
              <a:t>Issus de la combinaison des éléments suivants :</a:t>
            </a:r>
          </a:p>
          <a:p>
            <a:pPr marL="742950" lvl="1" indent="-285750" algn="l">
              <a:buFont typeface="Wingdings" panose="05000000000000000000" pitchFamily="2" charset="2"/>
              <a:buChar char="Ø"/>
            </a:pPr>
            <a:r>
              <a:rPr lang="fr-CA" sz="1600" dirty="0"/>
              <a:t>Nombre de neurones</a:t>
            </a:r>
          </a:p>
          <a:p>
            <a:pPr marL="742950" lvl="1" indent="-285750" algn="l">
              <a:buFont typeface="Wingdings" panose="05000000000000000000" pitchFamily="2" charset="2"/>
              <a:buChar char="Ø"/>
            </a:pPr>
            <a:r>
              <a:rPr lang="fr-CA" sz="1600" dirty="0"/>
              <a:t>Fonctions d’activation</a:t>
            </a:r>
          </a:p>
          <a:p>
            <a:pPr marL="742950" lvl="1" indent="-285750" algn="l">
              <a:buFont typeface="Wingdings" panose="05000000000000000000" pitchFamily="2" charset="2"/>
              <a:buChar char="Ø"/>
            </a:pPr>
            <a:r>
              <a:rPr lang="fr-CA" sz="1600" dirty="0"/>
              <a:t>Combinaisons d’entrées </a:t>
            </a:r>
            <a:endParaRPr lang="en-CA" sz="1600" dirty="0">
              <a:latin typeface="Arial" panose="020B0604020202020204" pitchFamily="34" charset="0"/>
            </a:endParaRPr>
          </a:p>
        </p:txBody>
      </p:sp>
      <p:sp>
        <p:nvSpPr>
          <p:cNvPr id="18" name="Slide Number Placeholder 2">
            <a:extLst>
              <a:ext uri="{FF2B5EF4-FFF2-40B4-BE49-F238E27FC236}">
                <a16:creationId xmlns:a16="http://schemas.microsoft.com/office/drawing/2014/main" id="{1F86DA88-E879-9FA8-2444-6A899BD966AC}"/>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21</a:t>
            </a:fld>
            <a:endParaRPr lang="en-US" dirty="0"/>
          </a:p>
        </p:txBody>
      </p:sp>
      <p:sp>
        <p:nvSpPr>
          <p:cNvPr id="3" name="Title 10">
            <a:extLst>
              <a:ext uri="{FF2B5EF4-FFF2-40B4-BE49-F238E27FC236}">
                <a16:creationId xmlns:a16="http://schemas.microsoft.com/office/drawing/2014/main" id="{17E0BC1D-9F69-A1E9-7859-36F582A2D264}"/>
              </a:ext>
            </a:extLst>
          </p:cNvPr>
          <p:cNvSpPr txBox="1">
            <a:spLocks/>
          </p:cNvSpPr>
          <p:nvPr/>
        </p:nvSpPr>
        <p:spPr>
          <a:xfrm>
            <a:off x="1112879" y="2455310"/>
            <a:ext cx="4999249" cy="405401"/>
          </a:xfrm>
          <a:prstGeom prst="rect">
            <a:avLst/>
          </a:prstGeom>
        </p:spPr>
        <p:txBody>
          <a:bodyPr vert="horz" lIns="91440" tIns="45720" rIns="91440" bIns="45720" rtlCol="0" anchor="t" anchorCtr="0">
            <a:normAutofit fontScale="85000"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CA" sz="2400" b="1" kern="0" dirty="0">
                <a:solidFill>
                  <a:srgbClr val="0D0D0D"/>
                </a:solidFill>
                <a:ea typeface="Times New Roman" panose="02020603050405020304" pitchFamily="18" charset="0"/>
              </a:rPr>
              <a:t>ELM result on Weather stations dataset</a:t>
            </a:r>
            <a:endParaRPr lang="en-US" sz="1800" dirty="0"/>
          </a:p>
        </p:txBody>
      </p:sp>
      <p:sp>
        <p:nvSpPr>
          <p:cNvPr id="5" name="Title 10">
            <a:extLst>
              <a:ext uri="{FF2B5EF4-FFF2-40B4-BE49-F238E27FC236}">
                <a16:creationId xmlns:a16="http://schemas.microsoft.com/office/drawing/2014/main" id="{59B97871-8581-7F13-DDDA-F6313283D053}"/>
              </a:ext>
            </a:extLst>
          </p:cNvPr>
          <p:cNvSpPr txBox="1">
            <a:spLocks/>
          </p:cNvSpPr>
          <p:nvPr/>
        </p:nvSpPr>
        <p:spPr>
          <a:xfrm>
            <a:off x="1061299" y="1965486"/>
            <a:ext cx="7107448" cy="55072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kern="0" dirty="0">
                <a:solidFill>
                  <a:srgbClr val="0D0D0D"/>
                </a:solidFill>
                <a:ea typeface="Times New Roman" panose="02020603050405020304" pitchFamily="18" charset="0"/>
              </a:rPr>
              <a:t>Explore Data-Driven Prediction</a:t>
            </a:r>
            <a:endParaRPr lang="en-US" sz="1800" dirty="0"/>
          </a:p>
        </p:txBody>
      </p:sp>
      <p:sp>
        <p:nvSpPr>
          <p:cNvPr id="7" name="Rectangle: Rounded Corners 6">
            <a:extLst>
              <a:ext uri="{FF2B5EF4-FFF2-40B4-BE49-F238E27FC236}">
                <a16:creationId xmlns:a16="http://schemas.microsoft.com/office/drawing/2014/main" id="{7954B642-C6CE-BF30-4774-274D06AC0BD2}"/>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4194ABD-175D-FA55-4FCE-9766014F08F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9" name="Flowchart: Connector 18">
            <a:extLst>
              <a:ext uri="{FF2B5EF4-FFF2-40B4-BE49-F238E27FC236}">
                <a16:creationId xmlns:a16="http://schemas.microsoft.com/office/drawing/2014/main" id="{369277C5-316B-98F6-5340-35DD93C63A4C}"/>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0" name="Flowchart: Connector 19">
            <a:extLst>
              <a:ext uri="{FF2B5EF4-FFF2-40B4-BE49-F238E27FC236}">
                <a16:creationId xmlns:a16="http://schemas.microsoft.com/office/drawing/2014/main" id="{0DE372A2-6BB1-D0AF-822C-9C07D569D315}"/>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1" name="Flowchart: Connector 20">
            <a:extLst>
              <a:ext uri="{FF2B5EF4-FFF2-40B4-BE49-F238E27FC236}">
                <a16:creationId xmlns:a16="http://schemas.microsoft.com/office/drawing/2014/main" id="{AF88BC76-8845-8746-A13B-982D7CA406AB}"/>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2" name="Flowchart: Connector 21">
            <a:extLst>
              <a:ext uri="{FF2B5EF4-FFF2-40B4-BE49-F238E27FC236}">
                <a16:creationId xmlns:a16="http://schemas.microsoft.com/office/drawing/2014/main" id="{D6808B24-EE55-090F-6B1D-977CFC471C33}"/>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23" name="Flowchart: Connector 22">
            <a:extLst>
              <a:ext uri="{FF2B5EF4-FFF2-40B4-BE49-F238E27FC236}">
                <a16:creationId xmlns:a16="http://schemas.microsoft.com/office/drawing/2014/main" id="{301B094B-DCC3-354B-907B-137297BCEE7E}"/>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 name="Flowchart: Connector 23">
            <a:extLst>
              <a:ext uri="{FF2B5EF4-FFF2-40B4-BE49-F238E27FC236}">
                <a16:creationId xmlns:a16="http://schemas.microsoft.com/office/drawing/2014/main" id="{3F6B30AE-FABD-E5C2-7321-B14D653C982D}"/>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 name="!!c4">
            <a:extLst>
              <a:ext uri="{FF2B5EF4-FFF2-40B4-BE49-F238E27FC236}">
                <a16:creationId xmlns:a16="http://schemas.microsoft.com/office/drawing/2014/main" id="{538472B3-E234-81C9-C1DC-D531914494A6}"/>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4">
            <a:extLst>
              <a:ext uri="{FF2B5EF4-FFF2-40B4-BE49-F238E27FC236}">
                <a16:creationId xmlns:a16="http://schemas.microsoft.com/office/drawing/2014/main" id="{1FD36D38-04DA-6848-B8E1-CE5AF9DE6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12" name="Title 1">
            <a:extLst>
              <a:ext uri="{FF2B5EF4-FFF2-40B4-BE49-F238E27FC236}">
                <a16:creationId xmlns:a16="http://schemas.microsoft.com/office/drawing/2014/main" id="{AA8E4E0F-2748-40C3-7ADD-66745F122974}"/>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graphicFrame>
        <p:nvGraphicFramePr>
          <p:cNvPr id="13" name="Diagram 12">
            <a:extLst>
              <a:ext uri="{FF2B5EF4-FFF2-40B4-BE49-F238E27FC236}">
                <a16:creationId xmlns:a16="http://schemas.microsoft.com/office/drawing/2014/main" id="{56D02A5D-4B4E-E75E-C29D-F1E8B07B6094}"/>
              </a:ext>
            </a:extLst>
          </p:cNvPr>
          <p:cNvGraphicFramePr/>
          <p:nvPr/>
        </p:nvGraphicFramePr>
        <p:xfrm>
          <a:off x="5675147" y="2654043"/>
          <a:ext cx="5811483" cy="42143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4" name="Table 13">
            <a:extLst>
              <a:ext uri="{FF2B5EF4-FFF2-40B4-BE49-F238E27FC236}">
                <a16:creationId xmlns:a16="http://schemas.microsoft.com/office/drawing/2014/main" id="{71D277A6-C661-2C89-006F-B6568517D553}"/>
              </a:ext>
            </a:extLst>
          </p:cNvPr>
          <p:cNvGraphicFramePr>
            <a:graphicFrameLocks noGrp="1"/>
          </p:cNvGraphicFramePr>
          <p:nvPr/>
        </p:nvGraphicFramePr>
        <p:xfrm>
          <a:off x="361754" y="5541532"/>
          <a:ext cx="4157300" cy="1154430"/>
        </p:xfrm>
        <a:graphic>
          <a:graphicData uri="http://schemas.openxmlformats.org/drawingml/2006/table">
            <a:tbl>
              <a:tblPr/>
              <a:tblGrid>
                <a:gridCol w="1518479">
                  <a:extLst>
                    <a:ext uri="{9D8B030D-6E8A-4147-A177-3AD203B41FA5}">
                      <a16:colId xmlns:a16="http://schemas.microsoft.com/office/drawing/2014/main" val="1189052420"/>
                    </a:ext>
                  </a:extLst>
                </a:gridCol>
                <a:gridCol w="2208276">
                  <a:extLst>
                    <a:ext uri="{9D8B030D-6E8A-4147-A177-3AD203B41FA5}">
                      <a16:colId xmlns:a16="http://schemas.microsoft.com/office/drawing/2014/main" val="2764832971"/>
                    </a:ext>
                  </a:extLst>
                </a:gridCol>
                <a:gridCol w="430545">
                  <a:extLst>
                    <a:ext uri="{9D8B030D-6E8A-4147-A177-3AD203B41FA5}">
                      <a16:colId xmlns:a16="http://schemas.microsoft.com/office/drawing/2014/main" val="505311935"/>
                    </a:ext>
                  </a:extLst>
                </a:gridCol>
              </a:tblGrid>
              <a:tr h="149643">
                <a:tc>
                  <a:txBody>
                    <a:bodyPr/>
                    <a:lstStyle/>
                    <a:p>
                      <a:pPr algn="l" fontAlgn="b">
                        <a:buNone/>
                      </a:pPr>
                      <a:r>
                        <a:rPr lang="en-CA" sz="1200" b="1" i="0" u="none" strike="noStrike">
                          <a:solidFill>
                            <a:srgbClr val="000000"/>
                          </a:solidFill>
                          <a:effectLst/>
                          <a:latin typeface="Arial" panose="020B0604020202020204" pitchFamily="34" charset="0"/>
                          <a:cs typeface="Arial" panose="020B0604020202020204" pitchFamily="34" charset="0"/>
                        </a:rPr>
                        <a:t>MIN_TEMP</a:t>
                      </a:r>
                    </a:p>
                  </a:txBody>
                  <a:tcPr marL="9525" marR="9525" marT="9525" marB="0" anchor="b">
                    <a:lnL>
                      <a:noFill/>
                    </a:lnL>
                    <a:lnR>
                      <a:noFill/>
                    </a:lnR>
                    <a:lnT>
                      <a:noFill/>
                    </a:lnT>
                    <a:lnB>
                      <a:noFill/>
                    </a:lnB>
                    <a:solidFill>
                      <a:srgbClr val="FCE4D6"/>
                    </a:solid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hlinkClick r:id="rId11"/>
                        </a:rPr>
                        <a:t>Max TempDefinition</a:t>
                      </a:r>
                      <a:endParaRPr lang="en-CA"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no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rPr>
                        <a:t>°C</a:t>
                      </a:r>
                    </a:p>
                  </a:txBody>
                  <a:tcPr marL="9525" marR="9525" marT="9525" marB="0" anchor="b">
                    <a:lnL>
                      <a:noFill/>
                    </a:lnL>
                    <a:lnR>
                      <a:noFill/>
                    </a:lnR>
                    <a:lnT>
                      <a:noFill/>
                    </a:lnT>
                    <a:lnB>
                      <a:noFill/>
                    </a:lnB>
                    <a:noFill/>
                  </a:tcPr>
                </a:tc>
                <a:extLst>
                  <a:ext uri="{0D108BD9-81ED-4DB2-BD59-A6C34878D82A}">
                    <a16:rowId xmlns:a16="http://schemas.microsoft.com/office/drawing/2014/main" val="1888440475"/>
                  </a:ext>
                </a:extLst>
              </a:tr>
              <a:tr h="149643">
                <a:tc>
                  <a:txBody>
                    <a:bodyPr/>
                    <a:lstStyle/>
                    <a:p>
                      <a:pPr algn="l" fontAlgn="b">
                        <a:buNone/>
                      </a:pPr>
                      <a:r>
                        <a:rPr lang="en-CA" sz="1200" b="1" i="0" u="none" strike="noStrike">
                          <a:solidFill>
                            <a:srgbClr val="000000"/>
                          </a:solidFill>
                          <a:effectLst/>
                          <a:latin typeface="Arial" panose="020B0604020202020204" pitchFamily="34" charset="0"/>
                          <a:cs typeface="Arial" panose="020B0604020202020204" pitchFamily="34" charset="0"/>
                        </a:rPr>
                        <a:t>MAX_TEMP</a:t>
                      </a:r>
                    </a:p>
                  </a:txBody>
                  <a:tcPr marL="9525" marR="9525" marT="9525" marB="0" anchor="b">
                    <a:lnL>
                      <a:noFill/>
                    </a:lnL>
                    <a:lnR>
                      <a:noFill/>
                    </a:lnR>
                    <a:lnT>
                      <a:noFill/>
                    </a:lnT>
                    <a:lnB>
                      <a:noFill/>
                    </a:lnB>
                    <a:solidFill>
                      <a:srgbClr val="FCE4D6"/>
                    </a:solid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hlinkClick r:id="rId12"/>
                        </a:rPr>
                        <a:t>Min TempDefinition</a:t>
                      </a:r>
                      <a:endParaRPr lang="en-CA"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no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rPr>
                        <a:t>°C</a:t>
                      </a:r>
                    </a:p>
                  </a:txBody>
                  <a:tcPr marL="9525" marR="9525" marT="9525" marB="0" anchor="b">
                    <a:lnL>
                      <a:noFill/>
                    </a:lnL>
                    <a:lnR>
                      <a:noFill/>
                    </a:lnR>
                    <a:lnT>
                      <a:noFill/>
                    </a:lnT>
                    <a:lnB>
                      <a:noFill/>
                    </a:lnB>
                    <a:noFill/>
                  </a:tcPr>
                </a:tc>
                <a:extLst>
                  <a:ext uri="{0D108BD9-81ED-4DB2-BD59-A6C34878D82A}">
                    <a16:rowId xmlns:a16="http://schemas.microsoft.com/office/drawing/2014/main" val="336574573"/>
                  </a:ext>
                </a:extLst>
              </a:tr>
              <a:tr h="149643">
                <a:tc>
                  <a:txBody>
                    <a:bodyPr/>
                    <a:lstStyle/>
                    <a:p>
                      <a:pPr algn="l" fontAlgn="b">
                        <a:buNone/>
                      </a:pPr>
                      <a:r>
                        <a:rPr lang="en-CA" sz="1200" b="1" i="0" u="none" strike="noStrike">
                          <a:solidFill>
                            <a:srgbClr val="000000"/>
                          </a:solidFill>
                          <a:effectLst/>
                          <a:latin typeface="Arial" panose="020B0604020202020204" pitchFamily="34" charset="0"/>
                          <a:cs typeface="Arial" panose="020B0604020202020204" pitchFamily="34" charset="0"/>
                        </a:rPr>
                        <a:t>T_PRCP</a:t>
                      </a:r>
                    </a:p>
                  </a:txBody>
                  <a:tcPr marL="9525" marR="9525" marT="9525" marB="0" anchor="b">
                    <a:lnL>
                      <a:noFill/>
                    </a:lnL>
                    <a:lnR>
                      <a:noFill/>
                    </a:lnR>
                    <a:lnT>
                      <a:noFill/>
                    </a:lnT>
                    <a:lnB>
                      <a:noFill/>
                    </a:lnB>
                    <a:solidFill>
                      <a:srgbClr val="FCE4D6"/>
                    </a:solid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hlinkClick r:id="rId13"/>
                        </a:rPr>
                        <a:t>Total PrecipDefinition</a:t>
                      </a:r>
                      <a:endParaRPr lang="en-CA"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no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rPr>
                        <a:t>mm</a:t>
                      </a:r>
                    </a:p>
                  </a:txBody>
                  <a:tcPr marL="9525" marR="9525" marT="9525" marB="0" anchor="b">
                    <a:lnL>
                      <a:noFill/>
                    </a:lnL>
                    <a:lnR>
                      <a:noFill/>
                    </a:lnR>
                    <a:lnT>
                      <a:noFill/>
                    </a:lnT>
                    <a:lnB>
                      <a:noFill/>
                    </a:lnB>
                    <a:noFill/>
                  </a:tcPr>
                </a:tc>
                <a:extLst>
                  <a:ext uri="{0D108BD9-81ED-4DB2-BD59-A6C34878D82A}">
                    <a16:rowId xmlns:a16="http://schemas.microsoft.com/office/drawing/2014/main" val="1798704493"/>
                  </a:ext>
                </a:extLst>
              </a:tr>
              <a:tr h="149643">
                <a:tc>
                  <a:txBody>
                    <a:bodyPr/>
                    <a:lstStyle/>
                    <a:p>
                      <a:pPr algn="l" fontAlgn="b">
                        <a:buNone/>
                      </a:pPr>
                      <a:r>
                        <a:rPr lang="en-CA" sz="1200" b="1" i="0" u="none" strike="noStrike">
                          <a:solidFill>
                            <a:srgbClr val="000000"/>
                          </a:solidFill>
                          <a:effectLst/>
                          <a:latin typeface="Arial" panose="020B0604020202020204" pitchFamily="34" charset="0"/>
                          <a:cs typeface="Arial" panose="020B0604020202020204" pitchFamily="34" charset="0"/>
                        </a:rPr>
                        <a:t>T_RAIN</a:t>
                      </a:r>
                    </a:p>
                  </a:txBody>
                  <a:tcPr marL="9525" marR="9525" marT="9525" marB="0" anchor="b">
                    <a:lnL>
                      <a:noFill/>
                    </a:lnL>
                    <a:lnR>
                      <a:noFill/>
                    </a:lnR>
                    <a:lnT>
                      <a:noFill/>
                    </a:lnT>
                    <a:lnB>
                      <a:noFill/>
                    </a:lnB>
                    <a:solidFill>
                      <a:srgbClr val="FCE4D6"/>
                    </a:solid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hlinkClick r:id="rId14"/>
                        </a:rPr>
                        <a:t>Total RainDefinition</a:t>
                      </a:r>
                      <a:endParaRPr lang="en-CA"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no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rPr>
                        <a:t>mm</a:t>
                      </a:r>
                    </a:p>
                  </a:txBody>
                  <a:tcPr marL="9525" marR="9525" marT="9525" marB="0" anchor="b">
                    <a:lnL>
                      <a:noFill/>
                    </a:lnL>
                    <a:lnR>
                      <a:noFill/>
                    </a:lnR>
                    <a:lnT>
                      <a:noFill/>
                    </a:lnT>
                    <a:lnB>
                      <a:noFill/>
                    </a:lnB>
                    <a:noFill/>
                  </a:tcPr>
                </a:tc>
                <a:extLst>
                  <a:ext uri="{0D108BD9-81ED-4DB2-BD59-A6C34878D82A}">
                    <a16:rowId xmlns:a16="http://schemas.microsoft.com/office/drawing/2014/main" val="1347598805"/>
                  </a:ext>
                </a:extLst>
              </a:tr>
              <a:tr h="149643">
                <a:tc>
                  <a:txBody>
                    <a:bodyPr/>
                    <a:lstStyle/>
                    <a:p>
                      <a:pPr algn="l" fontAlgn="b">
                        <a:buNone/>
                      </a:pPr>
                      <a:r>
                        <a:rPr lang="en-CA" sz="1200" b="1" i="0" u="none" strike="noStrike">
                          <a:solidFill>
                            <a:srgbClr val="000000"/>
                          </a:solidFill>
                          <a:effectLst/>
                          <a:latin typeface="Arial" panose="020B0604020202020204" pitchFamily="34" charset="0"/>
                          <a:cs typeface="Arial" panose="020B0604020202020204" pitchFamily="34" charset="0"/>
                        </a:rPr>
                        <a:t>T_SNOW</a:t>
                      </a:r>
                    </a:p>
                  </a:txBody>
                  <a:tcPr marL="9525" marR="9525" marT="9525" marB="0" anchor="b">
                    <a:lnL>
                      <a:noFill/>
                    </a:lnL>
                    <a:lnR>
                      <a:noFill/>
                    </a:lnR>
                    <a:lnT>
                      <a:noFill/>
                    </a:lnT>
                    <a:lnB>
                      <a:noFill/>
                    </a:lnB>
                    <a:solidFill>
                      <a:srgbClr val="FCE4D6"/>
                    </a:solid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hlinkClick r:id="rId15"/>
                        </a:rPr>
                        <a:t>Total SnowDefinition</a:t>
                      </a:r>
                      <a:endParaRPr lang="en-CA"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no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rPr>
                        <a:t>cm</a:t>
                      </a:r>
                    </a:p>
                  </a:txBody>
                  <a:tcPr marL="9525" marR="9525" marT="9525" marB="0" anchor="b">
                    <a:lnL>
                      <a:noFill/>
                    </a:lnL>
                    <a:lnR>
                      <a:noFill/>
                    </a:lnR>
                    <a:lnT>
                      <a:noFill/>
                    </a:lnT>
                    <a:lnB>
                      <a:noFill/>
                    </a:lnB>
                    <a:noFill/>
                  </a:tcPr>
                </a:tc>
                <a:extLst>
                  <a:ext uri="{0D108BD9-81ED-4DB2-BD59-A6C34878D82A}">
                    <a16:rowId xmlns:a16="http://schemas.microsoft.com/office/drawing/2014/main" val="4274917005"/>
                  </a:ext>
                </a:extLst>
              </a:tr>
              <a:tr h="149643">
                <a:tc>
                  <a:txBody>
                    <a:bodyPr/>
                    <a:lstStyle/>
                    <a:p>
                      <a:pPr algn="l" fontAlgn="b">
                        <a:buNone/>
                      </a:pPr>
                      <a:r>
                        <a:rPr lang="en-CA" sz="1200" b="1" i="0" u="none" strike="noStrike" dirty="0">
                          <a:solidFill>
                            <a:srgbClr val="000000"/>
                          </a:solidFill>
                          <a:effectLst/>
                          <a:latin typeface="Arial" panose="020B0604020202020204" pitchFamily="34" charset="0"/>
                          <a:cs typeface="Arial" panose="020B0604020202020204" pitchFamily="34" charset="0"/>
                        </a:rPr>
                        <a:t>SNOW_OG</a:t>
                      </a:r>
                    </a:p>
                  </a:txBody>
                  <a:tcPr marL="9525" marR="9525" marT="9525" marB="0" anchor="b">
                    <a:lnL>
                      <a:noFill/>
                    </a:lnL>
                    <a:lnR>
                      <a:noFill/>
                    </a:lnR>
                    <a:lnT>
                      <a:noFill/>
                    </a:lnT>
                    <a:lnB>
                      <a:noFill/>
                    </a:lnB>
                    <a:solidFill>
                      <a:srgbClr val="FCE4D6"/>
                    </a:solidFill>
                  </a:tcPr>
                </a:tc>
                <a:tc>
                  <a:txBody>
                    <a:bodyPr/>
                    <a:lstStyle/>
                    <a:p>
                      <a:pPr algn="l" fontAlgn="b">
                        <a:buNone/>
                      </a:pPr>
                      <a:r>
                        <a:rPr lang="en-CA" sz="1200" b="0" i="0" u="none" strike="noStrike">
                          <a:solidFill>
                            <a:srgbClr val="000000"/>
                          </a:solidFill>
                          <a:effectLst/>
                          <a:latin typeface="Arial" panose="020B0604020202020204" pitchFamily="34" charset="0"/>
                          <a:cs typeface="Arial" panose="020B0604020202020204" pitchFamily="34" charset="0"/>
                          <a:hlinkClick r:id="rId16"/>
                        </a:rPr>
                        <a:t>Snow on GrndDefinition</a:t>
                      </a:r>
                      <a:endParaRPr lang="en-CA"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noFill/>
                  </a:tcPr>
                </a:tc>
                <a:tc>
                  <a:txBody>
                    <a:bodyPr/>
                    <a:lstStyle/>
                    <a:p>
                      <a:pPr algn="l" fontAlgn="b">
                        <a:buNone/>
                      </a:pPr>
                      <a:r>
                        <a:rPr lang="en-CA" sz="1200" b="0" i="0" u="none" strike="noStrike" dirty="0">
                          <a:solidFill>
                            <a:srgbClr val="000000"/>
                          </a:solidFill>
                          <a:effectLst/>
                          <a:latin typeface="Arial" panose="020B0604020202020204" pitchFamily="34" charset="0"/>
                          <a:cs typeface="Arial" panose="020B0604020202020204" pitchFamily="34" charset="0"/>
                        </a:rPr>
                        <a:t>cm</a:t>
                      </a:r>
                    </a:p>
                  </a:txBody>
                  <a:tcPr marL="9525" marR="9525" marT="9525" marB="0" anchor="b">
                    <a:lnL>
                      <a:noFill/>
                    </a:lnL>
                    <a:lnR>
                      <a:noFill/>
                    </a:lnR>
                    <a:lnT>
                      <a:noFill/>
                    </a:lnT>
                    <a:lnB>
                      <a:noFill/>
                    </a:lnB>
                    <a:noFill/>
                  </a:tcPr>
                </a:tc>
                <a:extLst>
                  <a:ext uri="{0D108BD9-81ED-4DB2-BD59-A6C34878D82A}">
                    <a16:rowId xmlns:a16="http://schemas.microsoft.com/office/drawing/2014/main" val="2508043092"/>
                  </a:ext>
                </a:extLst>
              </a:tr>
            </a:tbl>
          </a:graphicData>
        </a:graphic>
      </p:graphicFrame>
      <p:sp>
        <p:nvSpPr>
          <p:cNvPr id="15" name="TextBox 14">
            <a:extLst>
              <a:ext uri="{FF2B5EF4-FFF2-40B4-BE49-F238E27FC236}">
                <a16:creationId xmlns:a16="http://schemas.microsoft.com/office/drawing/2014/main" id="{0FDB4485-1DB7-FC0A-8708-A37ED4BE0417}"/>
              </a:ext>
            </a:extLst>
          </p:cNvPr>
          <p:cNvSpPr txBox="1"/>
          <p:nvPr/>
        </p:nvSpPr>
        <p:spPr>
          <a:xfrm>
            <a:off x="5073390" y="6246524"/>
            <a:ext cx="693685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Fig. 16</a:t>
            </a:r>
            <a:r>
              <a:rPr lang="en-US" sz="1600" dirty="0">
                <a:latin typeface="Arial" panose="020B0604020202020204" pitchFamily="34" charset="0"/>
                <a:cs typeface="Arial" panose="020B0604020202020204" pitchFamily="34" charset="0"/>
              </a:rPr>
              <a:t> Inputs chart.</a:t>
            </a: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995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8F954-F101-9373-D028-AD95C981523F}"/>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42334FB3-AD81-77BA-33B7-D14D0DD99A0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18" name="Slide Number Placeholder 2">
            <a:extLst>
              <a:ext uri="{FF2B5EF4-FFF2-40B4-BE49-F238E27FC236}">
                <a16:creationId xmlns:a16="http://schemas.microsoft.com/office/drawing/2014/main" id="{9F45E7B8-F141-A553-FB99-C586202B9C21}"/>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22</a:t>
            </a:fld>
            <a:endParaRPr lang="en-US" dirty="0"/>
          </a:p>
        </p:txBody>
      </p:sp>
      <p:sp>
        <p:nvSpPr>
          <p:cNvPr id="3" name="Title 10">
            <a:extLst>
              <a:ext uri="{FF2B5EF4-FFF2-40B4-BE49-F238E27FC236}">
                <a16:creationId xmlns:a16="http://schemas.microsoft.com/office/drawing/2014/main" id="{55470D1C-459D-D71F-85E0-F6541522C0FD}"/>
              </a:ext>
            </a:extLst>
          </p:cNvPr>
          <p:cNvSpPr txBox="1">
            <a:spLocks/>
          </p:cNvSpPr>
          <p:nvPr/>
        </p:nvSpPr>
        <p:spPr>
          <a:xfrm>
            <a:off x="1112879" y="2455310"/>
            <a:ext cx="8478796" cy="405401"/>
          </a:xfrm>
          <a:prstGeom prst="rect">
            <a:avLst/>
          </a:prstGeom>
        </p:spPr>
        <p:txBody>
          <a:bodyPr vert="horz" lIns="91440" tIns="45720" rIns="91440" bIns="45720" rtlCol="0" anchor="t" anchorCtr="0">
            <a:normAutofit fontScale="77500" lnSpcReduction="2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CA" sz="2400" b="1" kern="0" dirty="0">
                <a:solidFill>
                  <a:srgbClr val="0D0D0D"/>
                </a:solidFill>
                <a:ea typeface="Times New Roman" panose="02020603050405020304" pitchFamily="18" charset="0"/>
              </a:rPr>
              <a:t>Cross-Validation and external assessment results for all Quebec sites</a:t>
            </a:r>
          </a:p>
        </p:txBody>
      </p:sp>
      <p:sp>
        <p:nvSpPr>
          <p:cNvPr id="5" name="Title 10">
            <a:extLst>
              <a:ext uri="{FF2B5EF4-FFF2-40B4-BE49-F238E27FC236}">
                <a16:creationId xmlns:a16="http://schemas.microsoft.com/office/drawing/2014/main" id="{E640099B-4A86-8094-F860-453A4155A666}"/>
              </a:ext>
            </a:extLst>
          </p:cNvPr>
          <p:cNvSpPr txBox="1">
            <a:spLocks/>
          </p:cNvSpPr>
          <p:nvPr/>
        </p:nvSpPr>
        <p:spPr>
          <a:xfrm>
            <a:off x="1061298" y="1965486"/>
            <a:ext cx="10267761" cy="550727"/>
          </a:xfrm>
          <a:prstGeom prst="rect">
            <a:avLst/>
          </a:prstGeom>
        </p:spPr>
        <p:txBody>
          <a:bodyPr vert="horz" lIns="91440" tIns="45720" rIns="91440" bIns="45720" rtlCol="0" anchor="t" anchorCtr="0">
            <a:normAutofit fontScale="85000"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fr-CA" sz="3200" b="1" kern="0" dirty="0">
                <a:solidFill>
                  <a:srgbClr val="0D0D0D"/>
                </a:solidFill>
                <a:ea typeface="Times New Roman" panose="02020603050405020304" pitchFamily="18" charset="0"/>
              </a:rPr>
              <a:t>Résultats de la validation croisée et de l'évaluation externe</a:t>
            </a:r>
            <a:endParaRPr lang="en-US" sz="1800" dirty="0"/>
          </a:p>
        </p:txBody>
      </p:sp>
      <p:sp>
        <p:nvSpPr>
          <p:cNvPr id="7" name="Rectangle: Rounded Corners 6">
            <a:extLst>
              <a:ext uri="{FF2B5EF4-FFF2-40B4-BE49-F238E27FC236}">
                <a16:creationId xmlns:a16="http://schemas.microsoft.com/office/drawing/2014/main" id="{BD81874A-C287-5429-DDD8-67C6687B589B}"/>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EBAEC95-1C8D-8B7A-27F2-B682CA0A9331}"/>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9" name="Flowchart: Connector 18">
            <a:extLst>
              <a:ext uri="{FF2B5EF4-FFF2-40B4-BE49-F238E27FC236}">
                <a16:creationId xmlns:a16="http://schemas.microsoft.com/office/drawing/2014/main" id="{14DA9708-A663-4AFB-4814-0206D4EFCE34}"/>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0" name="Flowchart: Connector 19">
            <a:extLst>
              <a:ext uri="{FF2B5EF4-FFF2-40B4-BE49-F238E27FC236}">
                <a16:creationId xmlns:a16="http://schemas.microsoft.com/office/drawing/2014/main" id="{3A00B595-3918-8F5C-7675-3BBA99DAA0E3}"/>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1" name="Flowchart: Connector 20">
            <a:extLst>
              <a:ext uri="{FF2B5EF4-FFF2-40B4-BE49-F238E27FC236}">
                <a16:creationId xmlns:a16="http://schemas.microsoft.com/office/drawing/2014/main" id="{E0A78642-838D-67F4-1ACC-E5CA5977976E}"/>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2" name="Flowchart: Connector 21">
            <a:extLst>
              <a:ext uri="{FF2B5EF4-FFF2-40B4-BE49-F238E27FC236}">
                <a16:creationId xmlns:a16="http://schemas.microsoft.com/office/drawing/2014/main" id="{05B97681-D6DD-7D1E-8826-29548A5369C1}"/>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23" name="Flowchart: Connector 22">
            <a:extLst>
              <a:ext uri="{FF2B5EF4-FFF2-40B4-BE49-F238E27FC236}">
                <a16:creationId xmlns:a16="http://schemas.microsoft.com/office/drawing/2014/main" id="{0C4CB23C-2745-8BDF-6798-653F45D887D8}"/>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 name="Flowchart: Connector 23">
            <a:extLst>
              <a:ext uri="{FF2B5EF4-FFF2-40B4-BE49-F238E27FC236}">
                <a16:creationId xmlns:a16="http://schemas.microsoft.com/office/drawing/2014/main" id="{5EBD6DFD-D405-2729-4374-9FDBBAA7561B}"/>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 name="!!c4">
            <a:extLst>
              <a:ext uri="{FF2B5EF4-FFF2-40B4-BE49-F238E27FC236}">
                <a16:creationId xmlns:a16="http://schemas.microsoft.com/office/drawing/2014/main" id="{E73D0FBC-2A45-776D-0A52-597A96C43A86}"/>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4">
            <a:extLst>
              <a:ext uri="{FF2B5EF4-FFF2-40B4-BE49-F238E27FC236}">
                <a16:creationId xmlns:a16="http://schemas.microsoft.com/office/drawing/2014/main" id="{5252841C-E74E-A1F2-3E2E-6AB438AF4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12" name="Title 1">
            <a:extLst>
              <a:ext uri="{FF2B5EF4-FFF2-40B4-BE49-F238E27FC236}">
                <a16:creationId xmlns:a16="http://schemas.microsoft.com/office/drawing/2014/main" id="{C656AA82-B7DE-B29B-6C3E-6CDE2D45185A}"/>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sp>
        <p:nvSpPr>
          <p:cNvPr id="17" name="TextBox 16">
            <a:extLst>
              <a:ext uri="{FF2B5EF4-FFF2-40B4-BE49-F238E27FC236}">
                <a16:creationId xmlns:a16="http://schemas.microsoft.com/office/drawing/2014/main" id="{EEED09B1-F594-8E5D-732A-C1A17AA08B64}"/>
              </a:ext>
            </a:extLst>
          </p:cNvPr>
          <p:cNvSpPr txBox="1"/>
          <p:nvPr/>
        </p:nvSpPr>
        <p:spPr>
          <a:xfrm>
            <a:off x="658202" y="5993127"/>
            <a:ext cx="3867616" cy="338554"/>
          </a:xfrm>
          <a:prstGeom prst="rect">
            <a:avLst/>
          </a:prstGeom>
          <a:noFill/>
        </p:spPr>
        <p:txBody>
          <a:bodyPr wrap="square" rtlCol="0">
            <a:spAutoFit/>
          </a:bodyPr>
          <a:lstStyle>
            <a:defPPr>
              <a:defRPr kern="1200"/>
            </a:defPPr>
          </a:lstStyle>
          <a:p>
            <a:pPr>
              <a:buNone/>
            </a:pPr>
            <a:r>
              <a:rPr lang="en-US" sz="1600" b="1" dirty="0">
                <a:latin typeface="Arial" panose="020B0604020202020204" pitchFamily="34" charset="0"/>
                <a:cs typeface="Arial" panose="020B0604020202020204" pitchFamily="34" charset="0"/>
              </a:rPr>
              <a:t>Fig. 17 </a:t>
            </a:r>
            <a:r>
              <a:rPr lang="en-US" sz="1600" dirty="0">
                <a:latin typeface="Arial" panose="020B0604020202020204" pitchFamily="34" charset="0"/>
                <a:cs typeface="Arial" panose="020B0604020202020204" pitchFamily="34" charset="0"/>
              </a:rPr>
              <a:t>ELM performance evaluation.</a:t>
            </a:r>
          </a:p>
        </p:txBody>
      </p:sp>
      <p:graphicFrame>
        <p:nvGraphicFramePr>
          <p:cNvPr id="6" name="Chart 5">
            <a:extLst>
              <a:ext uri="{FF2B5EF4-FFF2-40B4-BE49-F238E27FC236}">
                <a16:creationId xmlns:a16="http://schemas.microsoft.com/office/drawing/2014/main" id="{156DF6BE-F623-C530-5558-F64D8D83D687}"/>
              </a:ext>
            </a:extLst>
          </p:cNvPr>
          <p:cNvGraphicFramePr>
            <a:graphicFrameLocks/>
          </p:cNvGraphicFramePr>
          <p:nvPr>
            <p:extLst>
              <p:ext uri="{D42A27DB-BD31-4B8C-83A1-F6EECF244321}">
                <p14:modId xmlns:p14="http://schemas.microsoft.com/office/powerpoint/2010/main" val="1776849976"/>
              </p:ext>
            </p:extLst>
          </p:nvPr>
        </p:nvGraphicFramePr>
        <p:xfrm>
          <a:off x="181754" y="3293984"/>
          <a:ext cx="3600000" cy="25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ED1DE157-372C-E5D4-CE3D-82C71A18D02D}"/>
              </a:ext>
            </a:extLst>
          </p:cNvPr>
          <p:cNvGraphicFramePr>
            <a:graphicFrameLocks/>
          </p:cNvGraphicFramePr>
          <p:nvPr>
            <p:extLst>
              <p:ext uri="{D42A27DB-BD31-4B8C-83A1-F6EECF244321}">
                <p14:modId xmlns:p14="http://schemas.microsoft.com/office/powerpoint/2010/main" val="2384641258"/>
              </p:ext>
            </p:extLst>
          </p:nvPr>
        </p:nvGraphicFramePr>
        <p:xfrm>
          <a:off x="3781754" y="3293984"/>
          <a:ext cx="3600000" cy="252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Chart 24">
            <a:extLst>
              <a:ext uri="{FF2B5EF4-FFF2-40B4-BE49-F238E27FC236}">
                <a16:creationId xmlns:a16="http://schemas.microsoft.com/office/drawing/2014/main" id="{574B0DDF-6232-525A-BE9D-E104ACB61CED}"/>
              </a:ext>
            </a:extLst>
          </p:cNvPr>
          <p:cNvGraphicFramePr>
            <a:graphicFrameLocks/>
          </p:cNvGraphicFramePr>
          <p:nvPr>
            <p:extLst>
              <p:ext uri="{D42A27DB-BD31-4B8C-83A1-F6EECF244321}">
                <p14:modId xmlns:p14="http://schemas.microsoft.com/office/powerpoint/2010/main" val="3291209643"/>
              </p:ext>
            </p:extLst>
          </p:nvPr>
        </p:nvGraphicFramePr>
        <p:xfrm>
          <a:off x="7609947" y="3297119"/>
          <a:ext cx="3600000" cy="2520000"/>
        </p:xfrm>
        <a:graphic>
          <a:graphicData uri="http://schemas.openxmlformats.org/drawingml/2006/chart">
            <c:chart xmlns:c="http://schemas.openxmlformats.org/drawingml/2006/chart" xmlns:r="http://schemas.openxmlformats.org/officeDocument/2006/relationships" r:id="rId8"/>
          </a:graphicData>
        </a:graphic>
      </p:graphicFrame>
      <p:sp>
        <p:nvSpPr>
          <p:cNvPr id="26" name="TextBox 25">
            <a:extLst>
              <a:ext uri="{FF2B5EF4-FFF2-40B4-BE49-F238E27FC236}">
                <a16:creationId xmlns:a16="http://schemas.microsoft.com/office/drawing/2014/main" id="{C8C880AE-3508-03A1-F2FC-1F12889AEB2D}"/>
              </a:ext>
            </a:extLst>
          </p:cNvPr>
          <p:cNvSpPr txBox="1"/>
          <p:nvPr/>
        </p:nvSpPr>
        <p:spPr>
          <a:xfrm>
            <a:off x="460876" y="2958192"/>
            <a:ext cx="3867616" cy="338554"/>
          </a:xfrm>
          <a:prstGeom prst="rect">
            <a:avLst/>
          </a:prstGeom>
          <a:noFill/>
        </p:spPr>
        <p:txBody>
          <a:bodyPr wrap="square" rtlCol="0">
            <a:spAutoFit/>
          </a:bodyPr>
          <a:lstStyle>
            <a:defPPr>
              <a:defRPr kern="1200"/>
            </a:defPPr>
          </a:lstStyle>
          <a:p>
            <a:pPr>
              <a:buNone/>
            </a:pPr>
            <a:r>
              <a:rPr lang="en-US" sz="1600" b="1" dirty="0">
                <a:latin typeface="Arial" panose="020B0604020202020204" pitchFamily="34" charset="0"/>
                <a:cs typeface="Arial" panose="020B0604020202020204" pitchFamily="34" charset="0"/>
              </a:rPr>
              <a:t>Average LOESS R = 0.16</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261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4AB7-DF28-4DAB-D0BC-CFA8BB6EFEE7}"/>
            </a:ext>
          </a:extLst>
        </p:cNvPr>
        <p:cNvGrpSpPr/>
        <p:nvPr/>
      </p:nvGrpSpPr>
      <p:grpSpPr>
        <a:xfrm>
          <a:off x="0" y="0"/>
          <a:ext cx="0" cy="0"/>
          <a:chOff x="0" y="0"/>
          <a:chExt cx="0" cy="0"/>
        </a:xfrm>
      </p:grpSpPr>
      <p:pic>
        <p:nvPicPr>
          <p:cNvPr id="34" name="Picture 33" descr="A graph with numbers and lines&#10;&#10;AI-generated content may be incorrect.">
            <a:extLst>
              <a:ext uri="{FF2B5EF4-FFF2-40B4-BE49-F238E27FC236}">
                <a16:creationId xmlns:a16="http://schemas.microsoft.com/office/drawing/2014/main" id="{5D1ACED4-9C63-50C0-57BC-4D2915C86E78}"/>
              </a:ext>
            </a:extLst>
          </p:cNvPr>
          <p:cNvPicPr>
            <a:picLocks noChangeAspect="1"/>
          </p:cNvPicPr>
          <p:nvPr/>
        </p:nvPicPr>
        <p:blipFill>
          <a:blip r:embed="rId3">
            <a:extLst>
              <a:ext uri="{28A0092B-C50C-407E-A947-70E740481C1C}">
                <a14:useLocalDpi xmlns:a14="http://schemas.microsoft.com/office/drawing/2010/main" val="0"/>
              </a:ext>
            </a:extLst>
          </a:blip>
          <a:srcRect r="6570"/>
          <a:stretch>
            <a:fillRect/>
          </a:stretch>
        </p:blipFill>
        <p:spPr>
          <a:xfrm>
            <a:off x="2141299" y="1206894"/>
            <a:ext cx="5382266" cy="2880366"/>
          </a:xfrm>
          <a:prstGeom prst="rect">
            <a:avLst/>
          </a:prstGeom>
        </p:spPr>
      </p:pic>
      <p:pic>
        <p:nvPicPr>
          <p:cNvPr id="36" name="Picture 35" descr="A graph showing the number of the earth&#10;&#10;AI-generated content may be incorrect.">
            <a:extLst>
              <a:ext uri="{FF2B5EF4-FFF2-40B4-BE49-F238E27FC236}">
                <a16:creationId xmlns:a16="http://schemas.microsoft.com/office/drawing/2014/main" id="{E9274F41-D0E0-091A-BBD1-3243FEBE82D4}"/>
              </a:ext>
            </a:extLst>
          </p:cNvPr>
          <p:cNvPicPr>
            <a:picLocks noChangeAspect="1"/>
          </p:cNvPicPr>
          <p:nvPr/>
        </p:nvPicPr>
        <p:blipFill>
          <a:blip r:embed="rId4">
            <a:extLst>
              <a:ext uri="{28A0092B-C50C-407E-A947-70E740481C1C}">
                <a14:useLocalDpi xmlns:a14="http://schemas.microsoft.com/office/drawing/2010/main" val="0"/>
              </a:ext>
            </a:extLst>
          </a:blip>
          <a:srcRect r="6570"/>
          <a:stretch>
            <a:fillRect/>
          </a:stretch>
        </p:blipFill>
        <p:spPr>
          <a:xfrm>
            <a:off x="5922896" y="1206894"/>
            <a:ext cx="5382266" cy="2880366"/>
          </a:xfrm>
          <a:prstGeom prst="rect">
            <a:avLst/>
          </a:prstGeom>
        </p:spPr>
      </p:pic>
      <p:pic>
        <p:nvPicPr>
          <p:cNvPr id="9" name="Picture 8" descr="A graph of a graph showing the number of the earth&#10;&#10;AI-generated content may be incorrect.">
            <a:extLst>
              <a:ext uri="{FF2B5EF4-FFF2-40B4-BE49-F238E27FC236}">
                <a16:creationId xmlns:a16="http://schemas.microsoft.com/office/drawing/2014/main" id="{F1493A7B-E6A0-7960-E7A1-CEC55DC749EC}"/>
              </a:ext>
            </a:extLst>
          </p:cNvPr>
          <p:cNvPicPr>
            <a:picLocks noChangeAspect="1"/>
          </p:cNvPicPr>
          <p:nvPr/>
        </p:nvPicPr>
        <p:blipFill>
          <a:blip r:embed="rId5">
            <a:extLst>
              <a:ext uri="{28A0092B-C50C-407E-A947-70E740481C1C}">
                <a14:useLocalDpi xmlns:a14="http://schemas.microsoft.com/office/drawing/2010/main" val="0"/>
              </a:ext>
            </a:extLst>
          </a:blip>
          <a:srcRect r="6570"/>
          <a:stretch>
            <a:fillRect/>
          </a:stretch>
        </p:blipFill>
        <p:spPr>
          <a:xfrm>
            <a:off x="2141299" y="3948761"/>
            <a:ext cx="5382266" cy="2880366"/>
          </a:xfrm>
          <a:prstGeom prst="rect">
            <a:avLst/>
          </a:prstGeom>
        </p:spPr>
      </p:pic>
      <p:pic>
        <p:nvPicPr>
          <p:cNvPr id="32" name="Picture 31" descr="A graph showing the growth of the earth&#10;&#10;AI-generated content may be incorrect.">
            <a:extLst>
              <a:ext uri="{FF2B5EF4-FFF2-40B4-BE49-F238E27FC236}">
                <a16:creationId xmlns:a16="http://schemas.microsoft.com/office/drawing/2014/main" id="{A8C2E547-02B6-C3D7-2426-AE9F961C6238}"/>
              </a:ext>
            </a:extLst>
          </p:cNvPr>
          <p:cNvPicPr>
            <a:picLocks noChangeAspect="1"/>
          </p:cNvPicPr>
          <p:nvPr/>
        </p:nvPicPr>
        <p:blipFill>
          <a:blip r:embed="rId6">
            <a:extLst>
              <a:ext uri="{28A0092B-C50C-407E-A947-70E740481C1C}">
                <a14:useLocalDpi xmlns:a14="http://schemas.microsoft.com/office/drawing/2010/main" val="0"/>
              </a:ext>
            </a:extLst>
          </a:blip>
          <a:srcRect r="6570"/>
          <a:stretch>
            <a:fillRect/>
          </a:stretch>
        </p:blipFill>
        <p:spPr>
          <a:xfrm>
            <a:off x="5927328" y="3948761"/>
            <a:ext cx="5382266" cy="2880366"/>
          </a:xfrm>
          <a:prstGeom prst="rect">
            <a:avLst/>
          </a:prstGeom>
        </p:spPr>
      </p:pic>
      <p:sp>
        <p:nvSpPr>
          <p:cNvPr id="12" name="Rectangle: Rounded Corners 11">
            <a:extLst>
              <a:ext uri="{FF2B5EF4-FFF2-40B4-BE49-F238E27FC236}">
                <a16:creationId xmlns:a16="http://schemas.microsoft.com/office/drawing/2014/main" id="{226C794D-2743-88FD-BDBB-3C40A8411B50}"/>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5BACE20-E254-701B-4610-DB4631502207}"/>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7A1E73AA-F19E-413C-5149-FB7C1207733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5B398489-AFF1-3AC3-A089-A8FF7870DD53}"/>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B339AE88-3E92-1E45-9D49-B81380F2867B}"/>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AF9FE213-50C5-7A4F-AADA-4CBCF95FC29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8" name="Flowchart: Connector 17">
            <a:extLst>
              <a:ext uri="{FF2B5EF4-FFF2-40B4-BE49-F238E27FC236}">
                <a16:creationId xmlns:a16="http://schemas.microsoft.com/office/drawing/2014/main" id="{16CA6E66-FE60-E2DA-9056-7080496FF260}"/>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9" name="Flowchart: Connector 18">
            <a:extLst>
              <a:ext uri="{FF2B5EF4-FFF2-40B4-BE49-F238E27FC236}">
                <a16:creationId xmlns:a16="http://schemas.microsoft.com/office/drawing/2014/main" id="{0C8F3EE9-6E71-9FBB-C408-87439FC8FE32}"/>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pic>
        <p:nvPicPr>
          <p:cNvPr id="2" name="Graphic 1">
            <a:extLst>
              <a:ext uri="{FF2B5EF4-FFF2-40B4-BE49-F238E27FC236}">
                <a16:creationId xmlns:a16="http://schemas.microsoft.com/office/drawing/2014/main" id="{7D83995D-5729-0E33-A99E-3160E80093A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9799" b="31254"/>
          <a:stretch/>
        </p:blipFill>
        <p:spPr>
          <a:xfrm>
            <a:off x="9228981" y="295323"/>
            <a:ext cx="2415331" cy="940703"/>
          </a:xfrm>
          <a:prstGeom prst="rect">
            <a:avLst/>
          </a:prstGeom>
        </p:spPr>
      </p:pic>
      <p:sp>
        <p:nvSpPr>
          <p:cNvPr id="4" name="!!c4">
            <a:extLst>
              <a:ext uri="{FF2B5EF4-FFF2-40B4-BE49-F238E27FC236}">
                <a16:creationId xmlns:a16="http://schemas.microsoft.com/office/drawing/2014/main" id="{990CE45A-5694-8EA7-16FF-AC487175B624}"/>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4">
            <a:extLst>
              <a:ext uri="{FF2B5EF4-FFF2-40B4-BE49-F238E27FC236}">
                <a16:creationId xmlns:a16="http://schemas.microsoft.com/office/drawing/2014/main" id="{A2B689E7-D0D4-C68F-4058-0DF17B1221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3" name="Slide Number Placeholder 2">
            <a:extLst>
              <a:ext uri="{FF2B5EF4-FFF2-40B4-BE49-F238E27FC236}">
                <a16:creationId xmlns:a16="http://schemas.microsoft.com/office/drawing/2014/main" id="{8FD719E3-10A9-5544-B567-4F44C712A00A}"/>
              </a:ext>
            </a:extLst>
          </p:cNvPr>
          <p:cNvSpPr>
            <a:spLocks noGrp="1"/>
          </p:cNvSpPr>
          <p:nvPr>
            <p:ph type="sldNum" sz="quarter" idx="12"/>
          </p:nvPr>
        </p:nvSpPr>
        <p:spPr/>
        <p:txBody>
          <a:bodyPr/>
          <a:lstStyle/>
          <a:p>
            <a:fld id="{2F765A7E-F9F6-4487-B24E-52725ED5CB1F}" type="slidenum">
              <a:rPr lang="en-US" smtClean="0"/>
              <a:t>23</a:t>
            </a:fld>
            <a:endParaRPr lang="en-US"/>
          </a:p>
        </p:txBody>
      </p:sp>
      <p:sp>
        <p:nvSpPr>
          <p:cNvPr id="21" name="TextBox 20">
            <a:extLst>
              <a:ext uri="{FF2B5EF4-FFF2-40B4-BE49-F238E27FC236}">
                <a16:creationId xmlns:a16="http://schemas.microsoft.com/office/drawing/2014/main" id="{88682E7B-EE79-AC39-E7CD-CC3E060C61EA}"/>
              </a:ext>
            </a:extLst>
          </p:cNvPr>
          <p:cNvSpPr txBox="1"/>
          <p:nvPr/>
        </p:nvSpPr>
        <p:spPr>
          <a:xfrm>
            <a:off x="361755" y="5801577"/>
            <a:ext cx="2186048" cy="584775"/>
          </a:xfrm>
          <a:prstGeom prst="rect">
            <a:avLst/>
          </a:prstGeom>
          <a:noFill/>
        </p:spPr>
        <p:txBody>
          <a:bodyPr wrap="square" rtlCol="0">
            <a:spAutoFit/>
          </a:bodyPr>
          <a:lstStyle>
            <a:defPPr>
              <a:defRPr kern="1200"/>
            </a:defPPr>
          </a:lstStyle>
          <a:p>
            <a:pPr>
              <a:buNone/>
            </a:pPr>
            <a:r>
              <a:rPr lang="en-US" sz="1600" b="1" dirty="0">
                <a:latin typeface="Arial" panose="020B0604020202020204" pitchFamily="34" charset="0"/>
                <a:cs typeface="Arial" panose="020B0604020202020204" pitchFamily="34" charset="0"/>
              </a:rPr>
              <a:t>Fig. 19 </a:t>
            </a:r>
            <a:r>
              <a:rPr lang="en-US" sz="1600" dirty="0">
                <a:latin typeface="Arial" panose="020B0604020202020204" pitchFamily="34" charset="0"/>
                <a:cs typeface="Arial" panose="020B0604020202020204" pitchFamily="34" charset="0"/>
              </a:rPr>
              <a:t>LOESS scatters.</a:t>
            </a:r>
          </a:p>
        </p:txBody>
      </p:sp>
      <p:sp>
        <p:nvSpPr>
          <p:cNvPr id="20" name="Content Placeholder 11">
            <a:extLst>
              <a:ext uri="{FF2B5EF4-FFF2-40B4-BE49-F238E27FC236}">
                <a16:creationId xmlns:a16="http://schemas.microsoft.com/office/drawing/2014/main" id="{34783904-DD0F-9611-E791-3B6A4E92BA18}"/>
              </a:ext>
            </a:extLst>
          </p:cNvPr>
          <p:cNvSpPr txBox="1">
            <a:spLocks/>
          </p:cNvSpPr>
          <p:nvPr/>
        </p:nvSpPr>
        <p:spPr>
          <a:xfrm>
            <a:off x="347233" y="2804160"/>
            <a:ext cx="11497534" cy="343490"/>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0000"/>
              </a:lnSpc>
              <a:spcBef>
                <a:spcPts val="0"/>
              </a:spcBef>
              <a:buSzPct val="100000"/>
              <a:buFont typeface="Wingdings" panose="05000000000000000000" pitchFamily="2" charset="2"/>
              <a:buChar char="v"/>
              <a:tabLst>
                <a:tab pos="457200" algn="l"/>
              </a:tabLst>
            </a:pPr>
            <a:r>
              <a:rPr lang="en-US" sz="1800" kern="0" dirty="0">
                <a:solidFill>
                  <a:srgbClr val="0D0D0D"/>
                </a:solidFill>
                <a:latin typeface="Arial" panose="020B0604020202020204"/>
                <a:ea typeface="Aptos" panose="020B0004020202020204" pitchFamily="34" charset="0"/>
                <a:cs typeface="Arial" panose="020B0604020202020204"/>
              </a:rPr>
              <a:t>LOESS</a:t>
            </a:r>
            <a:endParaRPr lang="en-US" sz="1800" b="1" kern="0" dirty="0">
              <a:solidFill>
                <a:srgbClr val="0D0D0D"/>
              </a:solidFill>
              <a:latin typeface="Arial" panose="020B0604020202020204"/>
              <a:ea typeface="Aptos" panose="020B0004020202020204" pitchFamily="34" charset="0"/>
              <a:cs typeface="Arial" panose="020B0604020202020204"/>
            </a:endParaRPr>
          </a:p>
          <a:p>
            <a:pPr marL="285750" lvl="0" indent="-285750" algn="l">
              <a:lnSpc>
                <a:spcPct val="100000"/>
              </a:lnSpc>
              <a:spcBef>
                <a:spcPts val="0"/>
              </a:spcBef>
              <a:buSzPct val="100000"/>
              <a:buFont typeface="Wingdings" panose="05000000000000000000" pitchFamily="2" charset="2"/>
              <a:buChar char="v"/>
              <a:tabLst>
                <a:tab pos="457200" algn="l"/>
              </a:tabLst>
            </a:pPr>
            <a:endParaRPr lang="en-US" sz="1800" b="1" kern="0" dirty="0">
              <a:solidFill>
                <a:srgbClr val="0D0D0D"/>
              </a:solidFill>
              <a:latin typeface="Arial" panose="020B0604020202020204"/>
              <a:ea typeface="Aptos" panose="020B0004020202020204" pitchFamily="34" charset="0"/>
              <a:cs typeface="Arial" panose="020B0604020202020204"/>
            </a:endParaRPr>
          </a:p>
          <a:p>
            <a:pPr marL="285750" lvl="0" indent="-285750" algn="l">
              <a:lnSpc>
                <a:spcPct val="107000"/>
              </a:lnSpc>
              <a:spcAft>
                <a:spcPts val="800"/>
              </a:spcAft>
              <a:buSzPct val="100000"/>
              <a:buFont typeface="Wingdings" panose="05000000000000000000" pitchFamily="2" charset="2"/>
              <a:buChar char="v"/>
              <a:tabLst>
                <a:tab pos="457200" algn="l"/>
              </a:tabLst>
            </a:pPr>
            <a:endParaRPr lang="en-US" sz="100" kern="100" dirty="0">
              <a:solidFill>
                <a:srgbClr val="B9B2BA"/>
              </a:solidFill>
              <a:effectLst/>
              <a:latin typeface="Aptos" panose="020B0004020202020204" pitchFamily="34" charset="0"/>
              <a:ea typeface="Aptos" panose="020B0004020202020204" pitchFamily="34" charset="0"/>
              <a:cs typeface="Arial" panose="020B0604020202020204"/>
            </a:endParaRPr>
          </a:p>
        </p:txBody>
      </p:sp>
      <p:sp>
        <p:nvSpPr>
          <p:cNvPr id="25" name="TextBox 24">
            <a:extLst>
              <a:ext uri="{FF2B5EF4-FFF2-40B4-BE49-F238E27FC236}">
                <a16:creationId xmlns:a16="http://schemas.microsoft.com/office/drawing/2014/main" id="{6CBE48CD-6C30-D3B7-5F83-F44520D0419C}"/>
              </a:ext>
            </a:extLst>
          </p:cNvPr>
          <p:cNvSpPr txBox="1"/>
          <p:nvPr/>
        </p:nvSpPr>
        <p:spPr>
          <a:xfrm>
            <a:off x="5219829" y="1206894"/>
            <a:ext cx="766557" cy="276999"/>
          </a:xfrm>
          <a:prstGeom prst="rect">
            <a:avLst/>
          </a:prstGeom>
          <a:noFill/>
        </p:spPr>
        <p:txBody>
          <a:bodyPr wrap="none" rtlCol="0">
            <a:spAutoFit/>
          </a:bodyPr>
          <a:lstStyle/>
          <a:p>
            <a:r>
              <a:rPr lang="en-US" sz="1200" b="1" dirty="0">
                <a:cs typeface="Times New Roman" panose="02020603050405020304" pitchFamily="18" charset="0"/>
              </a:rPr>
              <a:t>Lambert</a:t>
            </a:r>
            <a:endParaRPr lang="en-CA" sz="1200" b="1" dirty="0">
              <a:cs typeface="Times New Roman" panose="02020603050405020304" pitchFamily="18" charset="0"/>
            </a:endParaRPr>
          </a:p>
        </p:txBody>
      </p:sp>
      <p:sp>
        <p:nvSpPr>
          <p:cNvPr id="26" name="TextBox 25">
            <a:extLst>
              <a:ext uri="{FF2B5EF4-FFF2-40B4-BE49-F238E27FC236}">
                <a16:creationId xmlns:a16="http://schemas.microsoft.com/office/drawing/2014/main" id="{DD7703B0-47DA-F6EE-AEE3-011DF672C4C4}"/>
              </a:ext>
            </a:extLst>
          </p:cNvPr>
          <p:cNvSpPr txBox="1"/>
          <p:nvPr/>
        </p:nvSpPr>
        <p:spPr>
          <a:xfrm>
            <a:off x="9085364" y="1197491"/>
            <a:ext cx="703013" cy="276999"/>
          </a:xfrm>
          <a:prstGeom prst="rect">
            <a:avLst/>
          </a:prstGeom>
          <a:noFill/>
        </p:spPr>
        <p:txBody>
          <a:bodyPr wrap="none" rtlCol="0">
            <a:spAutoFit/>
          </a:bodyPr>
          <a:lstStyle>
            <a:defPPr>
              <a:defRPr lang="en-US"/>
            </a:defPPr>
            <a:lvl1pPr>
              <a:defRPr sz="1200" b="1">
                <a:cs typeface="Times New Roman" panose="02020603050405020304" pitchFamily="18" charset="0"/>
              </a:defRPr>
            </a:lvl1pPr>
          </a:lstStyle>
          <a:p>
            <a:r>
              <a:rPr lang="en-US" dirty="0"/>
              <a:t>Famine</a:t>
            </a:r>
            <a:endParaRPr lang="en-CA" dirty="0"/>
          </a:p>
        </p:txBody>
      </p:sp>
      <p:sp>
        <p:nvSpPr>
          <p:cNvPr id="30" name="Title 1">
            <a:extLst>
              <a:ext uri="{FF2B5EF4-FFF2-40B4-BE49-F238E27FC236}">
                <a16:creationId xmlns:a16="http://schemas.microsoft.com/office/drawing/2014/main" id="{8E6107F9-31BD-8FB3-A2C7-98E9F2710612}"/>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sp>
        <p:nvSpPr>
          <p:cNvPr id="5" name="TextBox 4">
            <a:extLst>
              <a:ext uri="{FF2B5EF4-FFF2-40B4-BE49-F238E27FC236}">
                <a16:creationId xmlns:a16="http://schemas.microsoft.com/office/drawing/2014/main" id="{9C265ABF-55AE-AA69-95A7-E2AC7BAA5280}"/>
              </a:ext>
            </a:extLst>
          </p:cNvPr>
          <p:cNvSpPr txBox="1"/>
          <p:nvPr/>
        </p:nvSpPr>
        <p:spPr>
          <a:xfrm>
            <a:off x="5269148" y="3966717"/>
            <a:ext cx="764376" cy="276999"/>
          </a:xfrm>
          <a:prstGeom prst="rect">
            <a:avLst/>
          </a:prstGeom>
          <a:noFill/>
        </p:spPr>
        <p:txBody>
          <a:bodyPr wrap="none" rtlCol="0">
            <a:spAutoFit/>
          </a:bodyPr>
          <a:lstStyle>
            <a:defPPr>
              <a:defRPr lang="en-US"/>
            </a:defPPr>
            <a:lvl1pPr>
              <a:defRPr sz="1200" b="1">
                <a:cs typeface="Times New Roman" panose="02020603050405020304" pitchFamily="18" charset="0"/>
              </a:defRPr>
            </a:lvl1pPr>
          </a:lstStyle>
          <a:p>
            <a:r>
              <a:rPr lang="en-US" dirty="0"/>
              <a:t>Georges</a:t>
            </a:r>
            <a:endParaRPr lang="en-CA" dirty="0"/>
          </a:p>
        </p:txBody>
      </p:sp>
      <p:sp>
        <p:nvSpPr>
          <p:cNvPr id="11" name="TextBox 10">
            <a:extLst>
              <a:ext uri="{FF2B5EF4-FFF2-40B4-BE49-F238E27FC236}">
                <a16:creationId xmlns:a16="http://schemas.microsoft.com/office/drawing/2014/main" id="{1B0FE22B-58D5-FFA8-B419-4D58BEDF5D13}"/>
              </a:ext>
            </a:extLst>
          </p:cNvPr>
          <p:cNvSpPr txBox="1"/>
          <p:nvPr/>
        </p:nvSpPr>
        <p:spPr>
          <a:xfrm>
            <a:off x="9081863" y="3948760"/>
            <a:ext cx="638316" cy="276999"/>
          </a:xfrm>
          <a:prstGeom prst="rect">
            <a:avLst/>
          </a:prstGeom>
          <a:noFill/>
        </p:spPr>
        <p:txBody>
          <a:bodyPr wrap="none" rtlCol="0">
            <a:spAutoFit/>
          </a:bodyPr>
          <a:lstStyle>
            <a:defPPr>
              <a:defRPr lang="en-US"/>
            </a:defPPr>
            <a:lvl1pPr>
              <a:defRPr sz="1200" b="1">
                <a:cs typeface="Times New Roman" panose="02020603050405020304" pitchFamily="18" charset="0"/>
              </a:defRPr>
            </a:lvl1pPr>
          </a:lstStyle>
          <a:p>
            <a:r>
              <a:rPr lang="en-US" dirty="0"/>
              <a:t>Martin</a:t>
            </a:r>
            <a:endParaRPr lang="en-CA" dirty="0"/>
          </a:p>
        </p:txBody>
      </p:sp>
    </p:spTree>
    <p:extLst>
      <p:ext uri="{BB962C8B-B14F-4D97-AF65-F5344CB8AC3E}">
        <p14:creationId xmlns:p14="http://schemas.microsoft.com/office/powerpoint/2010/main" val="3834083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DE66-691E-7613-7CEF-A04E03AF821A}"/>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32E385C-A6E9-3D02-9086-CD0DA2B54CE1}"/>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3B80C76C-81F0-A750-DFD3-45CA50A8FA7B}"/>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Flowchart: Connector 13">
            <a:extLst>
              <a:ext uri="{FF2B5EF4-FFF2-40B4-BE49-F238E27FC236}">
                <a16:creationId xmlns:a16="http://schemas.microsoft.com/office/drawing/2014/main" id="{B9C0C1E5-9D94-3451-2756-A9260D995342}"/>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Flowchart: Connector 14">
            <a:extLst>
              <a:ext uri="{FF2B5EF4-FFF2-40B4-BE49-F238E27FC236}">
                <a16:creationId xmlns:a16="http://schemas.microsoft.com/office/drawing/2014/main" id="{5C7050E0-9FEB-66DA-28F0-C703D2254508}"/>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Flowchart: Connector 15">
            <a:extLst>
              <a:ext uri="{FF2B5EF4-FFF2-40B4-BE49-F238E27FC236}">
                <a16:creationId xmlns:a16="http://schemas.microsoft.com/office/drawing/2014/main" id="{8220389A-3811-CA11-2112-2BC80E8024A8}"/>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Flowchart: Connector 16">
            <a:extLst>
              <a:ext uri="{FF2B5EF4-FFF2-40B4-BE49-F238E27FC236}">
                <a16:creationId xmlns:a16="http://schemas.microsoft.com/office/drawing/2014/main" id="{597DC124-AE3E-1340-E7DE-EC4F655CB944}"/>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8" name="Flowchart: Connector 17">
            <a:extLst>
              <a:ext uri="{FF2B5EF4-FFF2-40B4-BE49-F238E27FC236}">
                <a16:creationId xmlns:a16="http://schemas.microsoft.com/office/drawing/2014/main" id="{535065B3-8DF6-6BFD-96AF-E5A0E9F8A5A9}"/>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9" name="Flowchart: Connector 18">
            <a:extLst>
              <a:ext uri="{FF2B5EF4-FFF2-40B4-BE49-F238E27FC236}">
                <a16:creationId xmlns:a16="http://schemas.microsoft.com/office/drawing/2014/main" id="{406AA22E-E260-412E-D4E9-62A67FDFB591}"/>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pic>
        <p:nvPicPr>
          <p:cNvPr id="2" name="Graphic 1">
            <a:extLst>
              <a:ext uri="{FF2B5EF4-FFF2-40B4-BE49-F238E27FC236}">
                <a16:creationId xmlns:a16="http://schemas.microsoft.com/office/drawing/2014/main" id="{5179D5A5-2D62-2665-7849-BD9D254013B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4" name="!!c4">
            <a:extLst>
              <a:ext uri="{FF2B5EF4-FFF2-40B4-BE49-F238E27FC236}">
                <a16:creationId xmlns:a16="http://schemas.microsoft.com/office/drawing/2014/main" id="{06B5CE83-729F-66EB-6155-9D09C68C6D08}"/>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4">
            <a:extLst>
              <a:ext uri="{FF2B5EF4-FFF2-40B4-BE49-F238E27FC236}">
                <a16:creationId xmlns:a16="http://schemas.microsoft.com/office/drawing/2014/main" id="{CD56D1FF-EFD1-6B2F-5FB7-6868440620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3" name="Slide Number Placeholder 2">
            <a:extLst>
              <a:ext uri="{FF2B5EF4-FFF2-40B4-BE49-F238E27FC236}">
                <a16:creationId xmlns:a16="http://schemas.microsoft.com/office/drawing/2014/main" id="{EB061406-CFCF-607D-E8AC-0AD40F57FCF3}"/>
              </a:ext>
            </a:extLst>
          </p:cNvPr>
          <p:cNvSpPr>
            <a:spLocks noGrp="1"/>
          </p:cNvSpPr>
          <p:nvPr>
            <p:ph type="sldNum" sz="quarter" idx="12"/>
          </p:nvPr>
        </p:nvSpPr>
        <p:spPr/>
        <p:txBody>
          <a:bodyPr/>
          <a:lstStyle/>
          <a:p>
            <a:fld id="{2F765A7E-F9F6-4487-B24E-52725ED5CB1F}" type="slidenum">
              <a:rPr lang="en-US" smtClean="0"/>
              <a:t>24</a:t>
            </a:fld>
            <a:endParaRPr lang="en-US"/>
          </a:p>
        </p:txBody>
      </p:sp>
      <p:sp>
        <p:nvSpPr>
          <p:cNvPr id="21" name="TextBox 20">
            <a:extLst>
              <a:ext uri="{FF2B5EF4-FFF2-40B4-BE49-F238E27FC236}">
                <a16:creationId xmlns:a16="http://schemas.microsoft.com/office/drawing/2014/main" id="{21E7BB22-769C-98BE-3CE9-4D81D89FA9DB}"/>
              </a:ext>
            </a:extLst>
          </p:cNvPr>
          <p:cNvSpPr txBox="1"/>
          <p:nvPr/>
        </p:nvSpPr>
        <p:spPr>
          <a:xfrm>
            <a:off x="434267" y="6219545"/>
            <a:ext cx="2072960" cy="584775"/>
          </a:xfrm>
          <a:prstGeom prst="rect">
            <a:avLst/>
          </a:prstGeom>
          <a:noFill/>
        </p:spPr>
        <p:txBody>
          <a:bodyPr wrap="square" rtlCol="0">
            <a:spAutoFit/>
          </a:bodyPr>
          <a:lstStyle>
            <a:defPPr>
              <a:defRPr kern="1200"/>
            </a:defPPr>
          </a:lstStyle>
          <a:p>
            <a:pPr>
              <a:buNone/>
            </a:pPr>
            <a:r>
              <a:rPr lang="en-US" sz="1600" b="1" dirty="0">
                <a:latin typeface="Arial" panose="020B0604020202020204" pitchFamily="34" charset="0"/>
                <a:cs typeface="Arial" panose="020B0604020202020204" pitchFamily="34" charset="0"/>
              </a:rPr>
              <a:t>Fig. 20 </a:t>
            </a:r>
            <a:r>
              <a:rPr lang="en-US" sz="1600" dirty="0">
                <a:latin typeface="Arial" panose="020B0604020202020204" pitchFamily="34" charset="0"/>
                <a:cs typeface="Arial" panose="020B0604020202020204" pitchFamily="34" charset="0"/>
              </a:rPr>
              <a:t>LOESS scatters.</a:t>
            </a:r>
          </a:p>
        </p:txBody>
      </p:sp>
      <p:sp>
        <p:nvSpPr>
          <p:cNvPr id="20" name="Content Placeholder 11">
            <a:extLst>
              <a:ext uri="{FF2B5EF4-FFF2-40B4-BE49-F238E27FC236}">
                <a16:creationId xmlns:a16="http://schemas.microsoft.com/office/drawing/2014/main" id="{6402CB10-FFE1-7E2F-99F7-706F6A582872}"/>
              </a:ext>
            </a:extLst>
          </p:cNvPr>
          <p:cNvSpPr txBox="1">
            <a:spLocks/>
          </p:cNvSpPr>
          <p:nvPr/>
        </p:nvSpPr>
        <p:spPr>
          <a:xfrm>
            <a:off x="347233" y="2804160"/>
            <a:ext cx="11497534" cy="2899684"/>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lnSpc>
                <a:spcPct val="100000"/>
              </a:lnSpc>
              <a:spcBef>
                <a:spcPts val="0"/>
              </a:spcBef>
              <a:buSzPct val="100000"/>
              <a:buFont typeface="Wingdings" panose="05000000000000000000" pitchFamily="2" charset="2"/>
              <a:buChar char="v"/>
              <a:tabLst>
                <a:tab pos="457200" algn="l"/>
              </a:tabLst>
            </a:pPr>
            <a:r>
              <a:rPr lang="en-US" sz="1800" kern="0" dirty="0">
                <a:solidFill>
                  <a:srgbClr val="0D0D0D"/>
                </a:solidFill>
                <a:latin typeface="Arial" panose="020B0604020202020204"/>
                <a:ea typeface="Aptos" panose="020B0004020202020204" pitchFamily="34" charset="0"/>
                <a:cs typeface="Arial" panose="020B0604020202020204"/>
              </a:rPr>
              <a:t>LOESS + ELM</a:t>
            </a:r>
            <a:endParaRPr lang="en-US" sz="1800" b="1" kern="0" dirty="0">
              <a:solidFill>
                <a:srgbClr val="0D0D0D"/>
              </a:solidFill>
              <a:latin typeface="Arial" panose="020B0604020202020204"/>
              <a:ea typeface="Aptos" panose="020B0004020202020204" pitchFamily="34" charset="0"/>
              <a:cs typeface="Arial" panose="020B0604020202020204"/>
            </a:endParaRPr>
          </a:p>
          <a:p>
            <a:pPr marL="285750" lvl="0" indent="-285750" algn="l">
              <a:lnSpc>
                <a:spcPct val="100000"/>
              </a:lnSpc>
              <a:spcBef>
                <a:spcPts val="0"/>
              </a:spcBef>
              <a:buSzPct val="100000"/>
              <a:buFont typeface="Wingdings" panose="05000000000000000000" pitchFamily="2" charset="2"/>
              <a:buChar char="v"/>
              <a:tabLst>
                <a:tab pos="457200" algn="l"/>
              </a:tabLst>
            </a:pPr>
            <a:endParaRPr lang="en-US" sz="1800" b="1" kern="0" dirty="0">
              <a:solidFill>
                <a:srgbClr val="0D0D0D"/>
              </a:solidFill>
              <a:latin typeface="Arial" panose="020B0604020202020204"/>
              <a:ea typeface="Aptos" panose="020B0004020202020204" pitchFamily="34" charset="0"/>
              <a:cs typeface="Arial" panose="020B0604020202020204"/>
            </a:endParaRPr>
          </a:p>
          <a:p>
            <a:pPr marL="285750" lvl="0" indent="-285750" algn="l">
              <a:lnSpc>
                <a:spcPct val="107000"/>
              </a:lnSpc>
              <a:spcAft>
                <a:spcPts val="800"/>
              </a:spcAft>
              <a:buSzPct val="100000"/>
              <a:buFont typeface="Wingdings" panose="05000000000000000000" pitchFamily="2" charset="2"/>
              <a:buChar char="v"/>
              <a:tabLst>
                <a:tab pos="457200" algn="l"/>
              </a:tabLst>
            </a:pPr>
            <a:endParaRPr lang="en-US" sz="100" kern="100" dirty="0">
              <a:solidFill>
                <a:srgbClr val="B9B2BA"/>
              </a:solidFill>
              <a:effectLst/>
              <a:latin typeface="Aptos" panose="020B0004020202020204" pitchFamily="34" charset="0"/>
              <a:ea typeface="Aptos" panose="020B0004020202020204" pitchFamily="34" charset="0"/>
              <a:cs typeface="Arial" panose="020B0604020202020204"/>
            </a:endParaRPr>
          </a:p>
        </p:txBody>
      </p:sp>
      <p:sp>
        <p:nvSpPr>
          <p:cNvPr id="31" name="Title 1">
            <a:extLst>
              <a:ext uri="{FF2B5EF4-FFF2-40B4-BE49-F238E27FC236}">
                <a16:creationId xmlns:a16="http://schemas.microsoft.com/office/drawing/2014/main" id="{FB7F0881-4D41-9CCB-5740-34AEFB91CFD5}"/>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pic>
        <p:nvPicPr>
          <p:cNvPr id="32" name="Picture 31" descr="A graph with numbers and symbols&#10;&#10;AI-generated content may be incorrect.">
            <a:extLst>
              <a:ext uri="{FF2B5EF4-FFF2-40B4-BE49-F238E27FC236}">
                <a16:creationId xmlns:a16="http://schemas.microsoft.com/office/drawing/2014/main" id="{7653A1B5-A3CC-9888-F3F4-DA870FA97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2126" y="1090164"/>
            <a:ext cx="5760732" cy="2880366"/>
          </a:xfrm>
          <a:prstGeom prst="rect">
            <a:avLst/>
          </a:prstGeom>
        </p:spPr>
      </p:pic>
      <p:pic>
        <p:nvPicPr>
          <p:cNvPr id="36" name="Picture 35" descr="A graph of a graph&#10;&#10;AI-generated content may be incorrect.">
            <a:extLst>
              <a:ext uri="{FF2B5EF4-FFF2-40B4-BE49-F238E27FC236}">
                <a16:creationId xmlns:a16="http://schemas.microsoft.com/office/drawing/2014/main" id="{7126E351-DCC5-29F1-3237-51B1D3B08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362" y="3841109"/>
            <a:ext cx="5760732" cy="2880366"/>
          </a:xfrm>
          <a:prstGeom prst="rect">
            <a:avLst/>
          </a:prstGeom>
        </p:spPr>
      </p:pic>
      <p:pic>
        <p:nvPicPr>
          <p:cNvPr id="9" name="Picture 8" descr="A graph with numbers and a line&#10;&#10;AI-generated content may be incorrect.">
            <a:extLst>
              <a:ext uri="{FF2B5EF4-FFF2-40B4-BE49-F238E27FC236}">
                <a16:creationId xmlns:a16="http://schemas.microsoft.com/office/drawing/2014/main" id="{A9D1F7C6-7DA9-F732-94B5-ACB5AFCB2E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4035" y="3841109"/>
            <a:ext cx="5760732" cy="2880366"/>
          </a:xfrm>
          <a:prstGeom prst="rect">
            <a:avLst/>
          </a:prstGeom>
        </p:spPr>
      </p:pic>
      <p:pic>
        <p:nvPicPr>
          <p:cNvPr id="34" name="Picture 33" descr="A graph of a graph&#10;&#10;AI-generated content may be incorrect.">
            <a:extLst>
              <a:ext uri="{FF2B5EF4-FFF2-40B4-BE49-F238E27FC236}">
                <a16:creationId xmlns:a16="http://schemas.microsoft.com/office/drawing/2014/main" id="{870EAD75-E699-7EDD-057C-63A8EED86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4271" y="1009374"/>
            <a:ext cx="5760732" cy="2880366"/>
          </a:xfrm>
          <a:prstGeom prst="rect">
            <a:avLst/>
          </a:prstGeom>
        </p:spPr>
      </p:pic>
    </p:spTree>
    <p:extLst>
      <p:ext uri="{BB962C8B-B14F-4D97-AF65-F5344CB8AC3E}">
        <p14:creationId xmlns:p14="http://schemas.microsoft.com/office/powerpoint/2010/main" val="2339759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7B2C-F515-2CC8-B9E3-9D4E79FB21C9}"/>
            </a:ext>
          </a:extLst>
        </p:cNvPr>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A1359058-751E-55D6-6613-F7BE3B4E4364}"/>
              </a:ext>
            </a:extLst>
          </p:cNvPr>
          <p:cNvGraphicFramePr/>
          <p:nvPr>
            <p:extLst>
              <p:ext uri="{D42A27DB-BD31-4B8C-83A1-F6EECF244321}">
                <p14:modId xmlns:p14="http://schemas.microsoft.com/office/powerpoint/2010/main" val="2575471412"/>
              </p:ext>
            </p:extLst>
          </p:nvPr>
        </p:nvGraphicFramePr>
        <p:xfrm>
          <a:off x="434266" y="3509611"/>
          <a:ext cx="3307113" cy="2331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c 1">
            <a:extLst>
              <a:ext uri="{FF2B5EF4-FFF2-40B4-BE49-F238E27FC236}">
                <a16:creationId xmlns:a16="http://schemas.microsoft.com/office/drawing/2014/main" id="{DD9EF569-6250-9534-325C-11F256E8F7E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29799" b="31254"/>
          <a:stretch/>
        </p:blipFill>
        <p:spPr>
          <a:xfrm>
            <a:off x="9228981" y="295323"/>
            <a:ext cx="2415331" cy="940703"/>
          </a:xfrm>
          <a:prstGeom prst="rect">
            <a:avLst/>
          </a:prstGeom>
        </p:spPr>
      </p:pic>
      <p:sp>
        <p:nvSpPr>
          <p:cNvPr id="18" name="Slide Number Placeholder 2">
            <a:extLst>
              <a:ext uri="{FF2B5EF4-FFF2-40B4-BE49-F238E27FC236}">
                <a16:creationId xmlns:a16="http://schemas.microsoft.com/office/drawing/2014/main" id="{C1757EE7-D14C-3FA1-B32F-67A551AA0DB1}"/>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25</a:t>
            </a:fld>
            <a:endParaRPr lang="en-US" dirty="0"/>
          </a:p>
        </p:txBody>
      </p:sp>
      <p:sp>
        <p:nvSpPr>
          <p:cNvPr id="3" name="Title 10">
            <a:extLst>
              <a:ext uri="{FF2B5EF4-FFF2-40B4-BE49-F238E27FC236}">
                <a16:creationId xmlns:a16="http://schemas.microsoft.com/office/drawing/2014/main" id="{E0F2A74F-C9FF-E6AD-D776-71D3B518899E}"/>
              </a:ext>
            </a:extLst>
          </p:cNvPr>
          <p:cNvSpPr txBox="1">
            <a:spLocks/>
          </p:cNvSpPr>
          <p:nvPr/>
        </p:nvSpPr>
        <p:spPr>
          <a:xfrm>
            <a:off x="1112879" y="2455310"/>
            <a:ext cx="7055868" cy="405401"/>
          </a:xfrm>
          <a:prstGeom prst="rect">
            <a:avLst/>
          </a:prstGeom>
        </p:spPr>
        <p:txBody>
          <a:bodyPr vert="horz" lIns="91440" tIns="45720" rIns="91440" bIns="45720" rtlCol="0" anchor="t" anchorCtr="0">
            <a:normAutofit fontScale="85000"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CA" sz="2400" b="1" kern="0" dirty="0">
                <a:solidFill>
                  <a:srgbClr val="0D0D0D"/>
                </a:solidFill>
                <a:ea typeface="Times New Roman" panose="02020603050405020304" pitchFamily="18" charset="0"/>
              </a:rPr>
              <a:t>Cross-Validation assessment results for all Quebec sites</a:t>
            </a:r>
          </a:p>
        </p:txBody>
      </p:sp>
      <p:sp>
        <p:nvSpPr>
          <p:cNvPr id="5" name="Title 10">
            <a:extLst>
              <a:ext uri="{FF2B5EF4-FFF2-40B4-BE49-F238E27FC236}">
                <a16:creationId xmlns:a16="http://schemas.microsoft.com/office/drawing/2014/main" id="{CC634320-3B8F-A2C7-EFAF-75AE7030C80A}"/>
              </a:ext>
            </a:extLst>
          </p:cNvPr>
          <p:cNvSpPr txBox="1">
            <a:spLocks/>
          </p:cNvSpPr>
          <p:nvPr/>
        </p:nvSpPr>
        <p:spPr>
          <a:xfrm>
            <a:off x="1061298" y="1965486"/>
            <a:ext cx="7845196" cy="550727"/>
          </a:xfrm>
          <a:prstGeom prst="rect">
            <a:avLst/>
          </a:prstGeom>
        </p:spPr>
        <p:txBody>
          <a:bodyPr vert="horz" lIns="91440" tIns="45720" rIns="91440" bIns="45720" rtlCol="0" anchor="t" anchorCtr="0">
            <a:normAutofit fontScale="62500" lnSpcReduction="2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fr-CA" sz="3200" b="1" kern="0" dirty="0">
                <a:solidFill>
                  <a:srgbClr val="0D0D0D"/>
                </a:solidFill>
                <a:ea typeface="Times New Roman" panose="02020603050405020304" pitchFamily="18" charset="0"/>
              </a:rPr>
              <a:t>Résultats de la validation croisée et de l'évaluation externe</a:t>
            </a:r>
            <a:endParaRPr lang="en-US" sz="1800" dirty="0"/>
          </a:p>
        </p:txBody>
      </p:sp>
      <p:sp>
        <p:nvSpPr>
          <p:cNvPr id="7" name="Rectangle: Rounded Corners 6">
            <a:extLst>
              <a:ext uri="{FF2B5EF4-FFF2-40B4-BE49-F238E27FC236}">
                <a16:creationId xmlns:a16="http://schemas.microsoft.com/office/drawing/2014/main" id="{4A9814D7-A577-9737-0E08-F84F52052792}"/>
              </a:ext>
            </a:extLst>
          </p:cNvPr>
          <p:cNvSpPr/>
          <p:nvPr/>
        </p:nvSpPr>
        <p:spPr>
          <a:xfrm>
            <a:off x="347233" y="1523507"/>
            <a:ext cx="714066" cy="1280653"/>
          </a:xfrm>
          <a:prstGeom prst="roundRect">
            <a:avLst>
              <a:gd name="adj" fmla="val 50000"/>
            </a:avLst>
          </a:prstGeom>
          <a:solidFill>
            <a:srgbClr val="6F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06F2156-3993-FF87-0464-E43EB6C9550D}"/>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9" name="Flowchart: Connector 18">
            <a:extLst>
              <a:ext uri="{FF2B5EF4-FFF2-40B4-BE49-F238E27FC236}">
                <a16:creationId xmlns:a16="http://schemas.microsoft.com/office/drawing/2014/main" id="{73C0AF0D-2AA4-1236-310C-25B281CC98AA}"/>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0" name="Flowchart: Connector 19">
            <a:extLst>
              <a:ext uri="{FF2B5EF4-FFF2-40B4-BE49-F238E27FC236}">
                <a16:creationId xmlns:a16="http://schemas.microsoft.com/office/drawing/2014/main" id="{C000DAB2-3365-CE80-81F6-1F64CA355F33}"/>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1" name="Flowchart: Connector 20">
            <a:extLst>
              <a:ext uri="{FF2B5EF4-FFF2-40B4-BE49-F238E27FC236}">
                <a16:creationId xmlns:a16="http://schemas.microsoft.com/office/drawing/2014/main" id="{FAA66EC2-5E8D-8E85-E563-BD2718DA3C29}"/>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2" name="Flowchart: Connector 21">
            <a:extLst>
              <a:ext uri="{FF2B5EF4-FFF2-40B4-BE49-F238E27FC236}">
                <a16:creationId xmlns:a16="http://schemas.microsoft.com/office/drawing/2014/main" id="{08534DE4-F658-E001-7CC3-44E95BF99335}"/>
              </a:ext>
            </a:extLst>
          </p:cNvPr>
          <p:cNvSpPr/>
          <p:nvPr/>
        </p:nvSpPr>
        <p:spPr>
          <a:xfrm>
            <a:off x="434266" y="1900193"/>
            <a:ext cx="540000" cy="540000"/>
          </a:xfrm>
          <a:prstGeom prst="flowChartConnector">
            <a:avLst/>
          </a:prstGeom>
          <a:solidFill>
            <a:srgbClr val="B0AA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23" name="Flowchart: Connector 22">
            <a:extLst>
              <a:ext uri="{FF2B5EF4-FFF2-40B4-BE49-F238E27FC236}">
                <a16:creationId xmlns:a16="http://schemas.microsoft.com/office/drawing/2014/main" id="{FCF12BDB-D1DE-7166-0C20-B5B7D16985AE}"/>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 name="Flowchart: Connector 23">
            <a:extLst>
              <a:ext uri="{FF2B5EF4-FFF2-40B4-BE49-F238E27FC236}">
                <a16:creationId xmlns:a16="http://schemas.microsoft.com/office/drawing/2014/main" id="{5E8C20EC-4D95-3349-8694-CBF556EAFF63}"/>
              </a:ext>
            </a:extLst>
          </p:cNvPr>
          <p:cNvSpPr/>
          <p:nvPr/>
        </p:nvSpPr>
        <p:spPr>
          <a:xfrm>
            <a:off x="434266" y="1900193"/>
            <a:ext cx="540000" cy="540000"/>
          </a:xfrm>
          <a:prstGeom prst="flowChartConnector">
            <a:avLst/>
          </a:prstGeom>
          <a:solidFill>
            <a:srgbClr val="A538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 name="!!c4">
            <a:extLst>
              <a:ext uri="{FF2B5EF4-FFF2-40B4-BE49-F238E27FC236}">
                <a16:creationId xmlns:a16="http://schemas.microsoft.com/office/drawing/2014/main" id="{712D370B-4682-165D-AF93-893845B38719}"/>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4">
            <a:extLst>
              <a:ext uri="{FF2B5EF4-FFF2-40B4-BE49-F238E27FC236}">
                <a16:creationId xmlns:a16="http://schemas.microsoft.com/office/drawing/2014/main" id="{D7FFCE83-4E6A-A263-B508-25B42C1B27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12" name="Title 1">
            <a:extLst>
              <a:ext uri="{FF2B5EF4-FFF2-40B4-BE49-F238E27FC236}">
                <a16:creationId xmlns:a16="http://schemas.microsoft.com/office/drawing/2014/main" id="{A3A250A5-21D9-EBD8-A5AD-16FCB6E5C4DC}"/>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4800" b="1" dirty="0" err="1"/>
              <a:t>Résultats</a:t>
            </a:r>
            <a:endParaRPr lang="en-US" sz="2400" b="1" dirty="0"/>
          </a:p>
        </p:txBody>
      </p:sp>
      <p:sp>
        <p:nvSpPr>
          <p:cNvPr id="17" name="TextBox 16">
            <a:extLst>
              <a:ext uri="{FF2B5EF4-FFF2-40B4-BE49-F238E27FC236}">
                <a16:creationId xmlns:a16="http://schemas.microsoft.com/office/drawing/2014/main" id="{7963423E-01B1-949F-083D-9885BF418964}"/>
              </a:ext>
            </a:extLst>
          </p:cNvPr>
          <p:cNvSpPr txBox="1"/>
          <p:nvPr/>
        </p:nvSpPr>
        <p:spPr>
          <a:xfrm>
            <a:off x="974266" y="6448412"/>
            <a:ext cx="5636084" cy="338554"/>
          </a:xfrm>
          <a:prstGeom prst="rect">
            <a:avLst/>
          </a:prstGeom>
          <a:noFill/>
        </p:spPr>
        <p:txBody>
          <a:bodyPr wrap="square" rtlCol="0">
            <a:spAutoFit/>
          </a:bodyPr>
          <a:lstStyle>
            <a:defPPr>
              <a:defRPr kern="1200"/>
            </a:defPPr>
          </a:lstStyle>
          <a:p>
            <a:pPr>
              <a:buNone/>
            </a:pPr>
            <a:r>
              <a:rPr lang="en-US" sz="1600" b="1" dirty="0">
                <a:latin typeface="Arial" panose="020B0604020202020204" pitchFamily="34" charset="0"/>
                <a:cs typeface="Arial" panose="020B0604020202020204" pitchFamily="34" charset="0"/>
              </a:rPr>
              <a:t>Fig. 18 </a:t>
            </a:r>
            <a:r>
              <a:rPr lang="en-US" sz="1600" dirty="0">
                <a:latin typeface="Arial" panose="020B0604020202020204" pitchFamily="34" charset="0"/>
                <a:cs typeface="Arial" panose="020B0604020202020204" pitchFamily="34" charset="0"/>
              </a:rPr>
              <a:t>Best climatic input combination for each site.</a:t>
            </a:r>
          </a:p>
        </p:txBody>
      </p:sp>
      <p:graphicFrame>
        <p:nvGraphicFramePr>
          <p:cNvPr id="9" name="Diagram 8">
            <a:extLst>
              <a:ext uri="{FF2B5EF4-FFF2-40B4-BE49-F238E27FC236}">
                <a16:creationId xmlns:a16="http://schemas.microsoft.com/office/drawing/2014/main" id="{47702BA1-DF10-1E3D-7F23-30FB35CF067C}"/>
              </a:ext>
            </a:extLst>
          </p:cNvPr>
          <p:cNvGraphicFramePr/>
          <p:nvPr>
            <p:extLst>
              <p:ext uri="{D42A27DB-BD31-4B8C-83A1-F6EECF244321}">
                <p14:modId xmlns:p14="http://schemas.microsoft.com/office/powerpoint/2010/main" val="2744941930"/>
              </p:ext>
            </p:extLst>
          </p:nvPr>
        </p:nvGraphicFramePr>
        <p:xfrm>
          <a:off x="4274787" y="2958192"/>
          <a:ext cx="3307113" cy="28832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5" name="Diagram 14">
            <a:extLst>
              <a:ext uri="{FF2B5EF4-FFF2-40B4-BE49-F238E27FC236}">
                <a16:creationId xmlns:a16="http://schemas.microsoft.com/office/drawing/2014/main" id="{277277D0-C327-7AE4-DC0A-C8C25DD7D502}"/>
              </a:ext>
            </a:extLst>
          </p:cNvPr>
          <p:cNvGraphicFramePr/>
          <p:nvPr>
            <p:extLst>
              <p:ext uri="{D42A27DB-BD31-4B8C-83A1-F6EECF244321}">
                <p14:modId xmlns:p14="http://schemas.microsoft.com/office/powerpoint/2010/main" val="2014566409"/>
              </p:ext>
            </p:extLst>
          </p:nvPr>
        </p:nvGraphicFramePr>
        <p:xfrm>
          <a:off x="8355182" y="4158342"/>
          <a:ext cx="3115175" cy="293701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6" name="Diagram 15">
            <a:extLst>
              <a:ext uri="{FF2B5EF4-FFF2-40B4-BE49-F238E27FC236}">
                <a16:creationId xmlns:a16="http://schemas.microsoft.com/office/drawing/2014/main" id="{ED862CEF-04E6-A6CA-91CC-1BF93EB45EE2}"/>
              </a:ext>
            </a:extLst>
          </p:cNvPr>
          <p:cNvGraphicFramePr/>
          <p:nvPr>
            <p:extLst>
              <p:ext uri="{D42A27DB-BD31-4B8C-83A1-F6EECF244321}">
                <p14:modId xmlns:p14="http://schemas.microsoft.com/office/powerpoint/2010/main" val="770777697"/>
              </p:ext>
            </p:extLst>
          </p:nvPr>
        </p:nvGraphicFramePr>
        <p:xfrm>
          <a:off x="8067806" y="924605"/>
          <a:ext cx="3689928" cy="3759109"/>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77244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A3E05-FDD5-421E-49AE-6370D308653E}"/>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DBB6DEFC-DA63-5901-52C0-5959E306680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4" name="!!c4">
            <a:extLst>
              <a:ext uri="{FF2B5EF4-FFF2-40B4-BE49-F238E27FC236}">
                <a16:creationId xmlns:a16="http://schemas.microsoft.com/office/drawing/2014/main" id="{497E8721-77A4-AF28-FA08-EDA60DF65BC9}"/>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4">
            <a:extLst>
              <a:ext uri="{FF2B5EF4-FFF2-40B4-BE49-F238E27FC236}">
                <a16:creationId xmlns:a16="http://schemas.microsoft.com/office/drawing/2014/main" id="{56040B46-75AC-9044-9228-FDC81A9F4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11" name="Title 1">
            <a:extLst>
              <a:ext uri="{FF2B5EF4-FFF2-40B4-BE49-F238E27FC236}">
                <a16:creationId xmlns:a16="http://schemas.microsoft.com/office/drawing/2014/main" id="{B6F27879-D186-DBBA-A405-3DEF85F87134}"/>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b="1" dirty="0"/>
              <a:t>Conclusion</a:t>
            </a:r>
            <a:endParaRPr lang="en-US" sz="2400" b="1" dirty="0"/>
          </a:p>
        </p:txBody>
      </p:sp>
      <p:sp>
        <p:nvSpPr>
          <p:cNvPr id="3" name="Slide Number Placeholder 2">
            <a:extLst>
              <a:ext uri="{FF2B5EF4-FFF2-40B4-BE49-F238E27FC236}">
                <a16:creationId xmlns:a16="http://schemas.microsoft.com/office/drawing/2014/main" id="{8FB81A8C-C177-CFDA-7094-49916F412BA7}"/>
              </a:ext>
            </a:extLst>
          </p:cNvPr>
          <p:cNvSpPr>
            <a:spLocks noGrp="1"/>
          </p:cNvSpPr>
          <p:nvPr>
            <p:ph type="sldNum" sz="quarter" idx="12"/>
          </p:nvPr>
        </p:nvSpPr>
        <p:spPr/>
        <p:txBody>
          <a:bodyPr/>
          <a:lstStyle/>
          <a:p>
            <a:fld id="{2F765A7E-F9F6-4487-B24E-52725ED5CB1F}" type="slidenum">
              <a:rPr lang="en-US" smtClean="0"/>
              <a:t>26</a:t>
            </a:fld>
            <a:endParaRPr lang="en-US"/>
          </a:p>
        </p:txBody>
      </p:sp>
      <p:sp>
        <p:nvSpPr>
          <p:cNvPr id="6" name="Rectangle 2">
            <a:extLst>
              <a:ext uri="{FF2B5EF4-FFF2-40B4-BE49-F238E27FC236}">
                <a16:creationId xmlns:a16="http://schemas.microsoft.com/office/drawing/2014/main" id="{D62E051B-23DA-F424-7B2B-DCA5851D166B}"/>
              </a:ext>
            </a:extLst>
          </p:cNvPr>
          <p:cNvSpPr>
            <a:spLocks noChangeArrowheads="1"/>
          </p:cNvSpPr>
          <p:nvPr/>
        </p:nvSpPr>
        <p:spPr bwMode="auto">
          <a:xfrm>
            <a:off x="6358575" y="1707450"/>
            <a:ext cx="583342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b="1" dirty="0"/>
              <a:t>LOESS (Benchmark model)</a:t>
            </a:r>
          </a:p>
          <a:p>
            <a:pPr lvl="1" eaLnBrk="0" fontAlgn="base" hangingPunct="0">
              <a:spcBef>
                <a:spcPct val="0"/>
              </a:spcBef>
              <a:spcAft>
                <a:spcPct val="0"/>
              </a:spcAft>
            </a:pPr>
            <a:r>
              <a:rPr lang="en-US" altLang="en-US" dirty="0"/>
              <a:t>• Highly sensitive to sample size and regime</a:t>
            </a:r>
            <a:br>
              <a:rPr lang="en-US" altLang="en-US" dirty="0"/>
            </a:br>
            <a:r>
              <a:rPr lang="en-US" altLang="en-US" dirty="0"/>
              <a:t>• Very weak external skill at most sites (R ≈ 0.16 on average)</a:t>
            </a:r>
          </a:p>
          <a:p>
            <a:pPr lvl="1" eaLnBrk="0" fontAlgn="base" hangingPunct="0">
              <a:spcBef>
                <a:spcPct val="0"/>
              </a:spcBef>
              <a:spcAft>
                <a:spcPct val="0"/>
              </a:spcAft>
            </a:pPr>
            <a:endParaRPr lang="en-US" altLang="en-US" dirty="0"/>
          </a:p>
          <a:p>
            <a:pPr marL="0" marR="0" lvl="0" indent="0" algn="l" defTabSz="914400" rtl="0" eaLnBrk="0" fontAlgn="base" latinLnBrk="0" hangingPunct="0">
              <a:lnSpc>
                <a:spcPct val="100000"/>
              </a:lnSpc>
              <a:spcBef>
                <a:spcPct val="0"/>
              </a:spcBef>
              <a:spcAft>
                <a:spcPct val="0"/>
              </a:spcAft>
              <a:buClrTx/>
              <a:buSzTx/>
              <a:tabLst/>
            </a:pPr>
            <a:r>
              <a:rPr lang="en-US" altLang="en-US" b="1" dirty="0"/>
              <a:t>ELM vs LOESS (Benchmark)</a:t>
            </a:r>
          </a:p>
          <a:p>
            <a:pPr lvl="1" eaLnBrk="0" fontAlgn="base" hangingPunct="0">
              <a:spcBef>
                <a:spcPct val="0"/>
              </a:spcBef>
              <a:spcAft>
                <a:spcPct val="0"/>
              </a:spcAft>
            </a:pPr>
            <a:r>
              <a:rPr lang="en-US" altLang="en-US" dirty="0"/>
              <a:t>• External R: ↑ from ≈0.16 to ≈0.9</a:t>
            </a:r>
            <a:br>
              <a:rPr lang="en-US" altLang="en-US" dirty="0"/>
            </a:br>
            <a:r>
              <a:rPr lang="en-US" altLang="en-US" dirty="0"/>
              <a:t>• RMSE, MAE: ↓ by ≈70–75 % vs LOESS</a:t>
            </a:r>
            <a:br>
              <a:rPr lang="en-US" altLang="en-US" dirty="0"/>
            </a:br>
            <a:r>
              <a:rPr lang="en-US" altLang="en-US" dirty="0"/>
              <a:t>• Clear gain in both accuracy and robustness</a:t>
            </a:r>
          </a:p>
          <a:p>
            <a:pPr marL="0" marR="0" lvl="0" indent="0" algn="l" defTabSz="914400" rtl="0" eaLnBrk="0" fontAlgn="base" latinLnBrk="0" hangingPunct="0">
              <a:lnSpc>
                <a:spcPct val="100000"/>
              </a:lnSpc>
              <a:spcBef>
                <a:spcPct val="0"/>
              </a:spcBef>
              <a:spcAft>
                <a:spcPct val="0"/>
              </a:spcAft>
              <a:buClrTx/>
              <a:buSzTx/>
              <a:tabLst/>
            </a:pPr>
            <a:endParaRPr lang="en-US" altLang="en-US" dirty="0"/>
          </a:p>
          <a:p>
            <a:pPr marL="0" marR="0" lvl="0" indent="0" algn="l" defTabSz="914400" rtl="0" eaLnBrk="0" fontAlgn="base" latinLnBrk="0" hangingPunct="0">
              <a:lnSpc>
                <a:spcPct val="100000"/>
              </a:lnSpc>
              <a:spcBef>
                <a:spcPct val="0"/>
              </a:spcBef>
              <a:spcAft>
                <a:spcPct val="0"/>
              </a:spcAft>
              <a:buClrTx/>
              <a:buSzTx/>
              <a:tabLst/>
            </a:pPr>
            <a:r>
              <a:rPr lang="en-US" altLang="en-US" b="1" dirty="0"/>
              <a:t>Stability and generalization</a:t>
            </a:r>
          </a:p>
          <a:p>
            <a:pPr lvl="1" eaLnBrk="0" fontAlgn="base" hangingPunct="0">
              <a:spcBef>
                <a:spcPct val="0"/>
              </a:spcBef>
              <a:spcAft>
                <a:spcPct val="0"/>
              </a:spcAft>
            </a:pPr>
            <a:r>
              <a:rPr lang="en-US" altLang="en-US" dirty="0"/>
              <a:t>• CV R high and close to external R</a:t>
            </a:r>
            <a:br>
              <a:rPr lang="en-US" altLang="en-US" dirty="0"/>
            </a:br>
            <a:r>
              <a:rPr lang="en-US" altLang="en-US" dirty="0"/>
              <a:t>• CV errors slightly conservative</a:t>
            </a:r>
            <a:br>
              <a:rPr lang="en-US" altLang="en-US" dirty="0"/>
            </a:br>
            <a:r>
              <a:rPr lang="en-US" altLang="en-US" dirty="0"/>
              <a:t>• Algorithmically stable, especially at Lambert, Martin.</a:t>
            </a:r>
          </a:p>
        </p:txBody>
      </p:sp>
      <p:sp>
        <p:nvSpPr>
          <p:cNvPr id="5" name="Rectangle 2">
            <a:extLst>
              <a:ext uri="{FF2B5EF4-FFF2-40B4-BE49-F238E27FC236}">
                <a16:creationId xmlns:a16="http://schemas.microsoft.com/office/drawing/2014/main" id="{184C8693-F0C5-D314-9E41-436340660B88}"/>
              </a:ext>
            </a:extLst>
          </p:cNvPr>
          <p:cNvSpPr>
            <a:spLocks noChangeArrowheads="1"/>
          </p:cNvSpPr>
          <p:nvPr/>
        </p:nvSpPr>
        <p:spPr bwMode="auto">
          <a:xfrm>
            <a:off x="436558" y="1366163"/>
            <a:ext cx="5833425"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CA" altLang="en-US" b="1" dirty="0"/>
              <a:t>LOESS (Modèle de référence)</a:t>
            </a:r>
          </a:p>
          <a:p>
            <a:pPr eaLnBrk="0" fontAlgn="base" hangingPunct="0">
              <a:spcBef>
                <a:spcPct val="0"/>
              </a:spcBef>
              <a:spcAft>
                <a:spcPct val="0"/>
              </a:spcAft>
            </a:pPr>
            <a:endParaRPr lang="fr-CA" altLang="en-US" dirty="0"/>
          </a:p>
          <a:p>
            <a:pPr eaLnBrk="0" fontAlgn="base" hangingPunct="0">
              <a:spcBef>
                <a:spcPct val="0"/>
              </a:spcBef>
              <a:spcAft>
                <a:spcPct val="0"/>
              </a:spcAft>
            </a:pPr>
            <a:r>
              <a:rPr lang="fr-CA" altLang="en-US" dirty="0"/>
              <a:t>• Très sensible à la taille de l'échantillon et au régime expérimental </a:t>
            </a:r>
          </a:p>
          <a:p>
            <a:pPr eaLnBrk="0" fontAlgn="base" hangingPunct="0">
              <a:spcBef>
                <a:spcPct val="0"/>
              </a:spcBef>
              <a:spcAft>
                <a:spcPct val="0"/>
              </a:spcAft>
            </a:pPr>
            <a:r>
              <a:rPr lang="fr-CA" altLang="en-US" dirty="0"/>
              <a:t>• Faible aptitude externe sur la plupart des sites (R ≈ 0,16 en moyenne)</a:t>
            </a:r>
          </a:p>
          <a:p>
            <a:pPr eaLnBrk="0" fontAlgn="base" hangingPunct="0">
              <a:spcBef>
                <a:spcPct val="0"/>
              </a:spcBef>
              <a:spcAft>
                <a:spcPct val="0"/>
              </a:spcAft>
            </a:pPr>
            <a:endParaRPr lang="fr-CA" altLang="en-US" dirty="0"/>
          </a:p>
          <a:p>
            <a:pPr eaLnBrk="0" fontAlgn="base" hangingPunct="0">
              <a:spcBef>
                <a:spcPct val="0"/>
              </a:spcBef>
              <a:spcAft>
                <a:spcPct val="0"/>
              </a:spcAft>
            </a:pPr>
            <a:r>
              <a:rPr lang="fr-CA" altLang="en-US" b="1" dirty="0"/>
              <a:t>ELM vs LOESS (Modèle de référence)</a:t>
            </a:r>
          </a:p>
          <a:p>
            <a:pPr eaLnBrk="0" fontAlgn="base" hangingPunct="0">
              <a:spcBef>
                <a:spcPct val="0"/>
              </a:spcBef>
              <a:spcAft>
                <a:spcPct val="0"/>
              </a:spcAft>
            </a:pPr>
            <a:endParaRPr lang="fr-CA" altLang="en-US" dirty="0"/>
          </a:p>
          <a:p>
            <a:pPr eaLnBrk="0" fontAlgn="base" hangingPunct="0">
              <a:spcBef>
                <a:spcPct val="0"/>
              </a:spcBef>
              <a:spcAft>
                <a:spcPct val="0"/>
              </a:spcAft>
            </a:pPr>
            <a:r>
              <a:rPr lang="fr-CA" altLang="en-US" dirty="0"/>
              <a:t>• R externe : ↑ d'environ 0,16 à environ 0,9</a:t>
            </a:r>
          </a:p>
          <a:p>
            <a:pPr eaLnBrk="0" fontAlgn="base" hangingPunct="0">
              <a:spcBef>
                <a:spcPct val="0"/>
              </a:spcBef>
              <a:spcAft>
                <a:spcPct val="0"/>
              </a:spcAft>
            </a:pPr>
            <a:r>
              <a:rPr lang="fr-CA" altLang="en-US" dirty="0"/>
              <a:t>• RMSE, MAE : ↓ d'environ 70 à 75 % par rapport à LOESS • Gain net en précision et en robustesse</a:t>
            </a:r>
          </a:p>
          <a:p>
            <a:pPr eaLnBrk="0" fontAlgn="base" hangingPunct="0">
              <a:spcBef>
                <a:spcPct val="0"/>
              </a:spcBef>
              <a:spcAft>
                <a:spcPct val="0"/>
              </a:spcAft>
            </a:pPr>
            <a:endParaRPr lang="fr-CA" altLang="en-US" dirty="0"/>
          </a:p>
          <a:p>
            <a:pPr eaLnBrk="0" fontAlgn="base" hangingPunct="0">
              <a:spcBef>
                <a:spcPct val="0"/>
              </a:spcBef>
              <a:spcAft>
                <a:spcPct val="0"/>
              </a:spcAft>
            </a:pPr>
            <a:r>
              <a:rPr lang="fr-CA" altLang="en-US" b="1" dirty="0"/>
              <a:t>Stabilité et généralisation</a:t>
            </a:r>
          </a:p>
          <a:p>
            <a:pPr eaLnBrk="0" fontAlgn="base" hangingPunct="0">
              <a:spcBef>
                <a:spcPct val="0"/>
              </a:spcBef>
              <a:spcAft>
                <a:spcPct val="0"/>
              </a:spcAft>
            </a:pPr>
            <a:endParaRPr lang="fr-CA" altLang="en-US" dirty="0"/>
          </a:p>
          <a:p>
            <a:pPr eaLnBrk="0" fontAlgn="base" hangingPunct="0">
              <a:spcBef>
                <a:spcPct val="0"/>
              </a:spcBef>
              <a:spcAft>
                <a:spcPct val="0"/>
              </a:spcAft>
            </a:pPr>
            <a:r>
              <a:rPr lang="fr-CA" altLang="en-US" dirty="0"/>
              <a:t>• R de validation croisée élevé et proche du R externe</a:t>
            </a:r>
          </a:p>
          <a:p>
            <a:pPr eaLnBrk="0" fontAlgn="base" hangingPunct="0">
              <a:spcBef>
                <a:spcPct val="0"/>
              </a:spcBef>
              <a:spcAft>
                <a:spcPct val="0"/>
              </a:spcAft>
            </a:pPr>
            <a:r>
              <a:rPr lang="fr-CA" altLang="en-US" dirty="0"/>
              <a:t>• Erreurs de validation croisée légèrement conservatrices • Stabilité algorithmique, notamment chez Lambert et Martin.</a:t>
            </a:r>
            <a:endParaRPr lang="en-US" altLang="en-US" dirty="0"/>
          </a:p>
        </p:txBody>
      </p:sp>
    </p:spTree>
    <p:extLst>
      <p:ext uri="{BB962C8B-B14F-4D97-AF65-F5344CB8AC3E}">
        <p14:creationId xmlns:p14="http://schemas.microsoft.com/office/powerpoint/2010/main" val="620574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6978-4C71-FF63-4953-52AA88146F20}"/>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FF74307C-40CC-8465-7CDE-49F125E0A9A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4" name="!!c4">
            <a:extLst>
              <a:ext uri="{FF2B5EF4-FFF2-40B4-BE49-F238E27FC236}">
                <a16:creationId xmlns:a16="http://schemas.microsoft.com/office/drawing/2014/main" id="{AB738A07-6DF4-0974-8AA2-0F4308AD7E85}"/>
              </a:ext>
            </a:extLst>
          </p:cNvPr>
          <p:cNvSpPr>
            <a:spLocks noChangeAspect="1"/>
          </p:cNvSpPr>
          <p:nvPr/>
        </p:nvSpPr>
        <p:spPr>
          <a:xfrm>
            <a:off x="181754" y="162038"/>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4">
            <a:extLst>
              <a:ext uri="{FF2B5EF4-FFF2-40B4-BE49-F238E27FC236}">
                <a16:creationId xmlns:a16="http://schemas.microsoft.com/office/drawing/2014/main" id="{2BB6A9E5-F9C0-A481-A680-69934104E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4" y="330438"/>
            <a:ext cx="720000" cy="720000"/>
          </a:xfrm>
          <a:prstGeom prst="rect">
            <a:avLst/>
          </a:prstGeom>
        </p:spPr>
      </p:pic>
      <p:sp>
        <p:nvSpPr>
          <p:cNvPr id="11" name="Title 1">
            <a:extLst>
              <a:ext uri="{FF2B5EF4-FFF2-40B4-BE49-F238E27FC236}">
                <a16:creationId xmlns:a16="http://schemas.microsoft.com/office/drawing/2014/main" id="{0D01565D-9A6D-A430-A74B-C7F68708F51D}"/>
              </a:ext>
            </a:extLst>
          </p:cNvPr>
          <p:cNvSpPr txBox="1">
            <a:spLocks/>
          </p:cNvSpPr>
          <p:nvPr/>
        </p:nvSpPr>
        <p:spPr>
          <a:xfrm>
            <a:off x="1261754" y="-21556"/>
            <a:ext cx="3625873"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b="1" dirty="0"/>
              <a:t>Conclusion</a:t>
            </a:r>
            <a:endParaRPr lang="en-US" sz="2400" b="1" dirty="0"/>
          </a:p>
        </p:txBody>
      </p:sp>
      <p:sp>
        <p:nvSpPr>
          <p:cNvPr id="3" name="Slide Number Placeholder 2">
            <a:extLst>
              <a:ext uri="{FF2B5EF4-FFF2-40B4-BE49-F238E27FC236}">
                <a16:creationId xmlns:a16="http://schemas.microsoft.com/office/drawing/2014/main" id="{25EFD7BD-BA6B-6168-21B9-C47D06DE2E86}"/>
              </a:ext>
            </a:extLst>
          </p:cNvPr>
          <p:cNvSpPr>
            <a:spLocks noGrp="1"/>
          </p:cNvSpPr>
          <p:nvPr>
            <p:ph type="sldNum" sz="quarter" idx="12"/>
          </p:nvPr>
        </p:nvSpPr>
        <p:spPr/>
        <p:txBody>
          <a:bodyPr/>
          <a:lstStyle/>
          <a:p>
            <a:fld id="{2F765A7E-F9F6-4487-B24E-52725ED5CB1F}" type="slidenum">
              <a:rPr lang="en-US" smtClean="0"/>
              <a:t>27</a:t>
            </a:fld>
            <a:endParaRPr lang="en-US"/>
          </a:p>
        </p:txBody>
      </p:sp>
      <p:sp>
        <p:nvSpPr>
          <p:cNvPr id="5" name="Rectangle 1">
            <a:extLst>
              <a:ext uri="{FF2B5EF4-FFF2-40B4-BE49-F238E27FC236}">
                <a16:creationId xmlns:a16="http://schemas.microsoft.com/office/drawing/2014/main" id="{86790D24-16E6-C563-86F4-ECA5A95FCAB9}"/>
              </a:ext>
            </a:extLst>
          </p:cNvPr>
          <p:cNvSpPr>
            <a:spLocks noChangeArrowheads="1"/>
          </p:cNvSpPr>
          <p:nvPr/>
        </p:nvSpPr>
        <p:spPr bwMode="auto">
          <a:xfrm>
            <a:off x="6374409" y="1089164"/>
            <a:ext cx="537424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Inputs vs accuracy</a:t>
            </a:r>
          </a:p>
          <a:p>
            <a:pPr lvl="1" eaLnBrk="0" fontAlgn="base" hangingPunct="0">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 No simple monotonic relation between number of inputs and accuracy in site-specific models</a:t>
            </a:r>
            <a:br>
              <a:rPr kumimoji="0" lang="en-US" altLang="en-US" b="0" i="0" u="none" strike="noStrike" cap="none" normalizeH="0" baseline="0" dirty="0">
                <a:ln>
                  <a:noFill/>
                </a:ln>
                <a:solidFill>
                  <a:schemeClr val="tx1"/>
                </a:solidFill>
                <a:effectLst/>
                <a:latin typeface="Arial" panose="020B0604020202020204" pitchFamily="34" charset="0"/>
              </a:rPr>
            </a:br>
            <a:endParaRPr kumimoji="0" lang="en-US" altLang="en-US"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Site dependence</a:t>
            </a:r>
          </a:p>
          <a:p>
            <a:pPr lvl="1" eaLnBrk="0" fontAlgn="base" hangingPunct="0">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 Accuracy limited by site heterogeneity and noise, not only input count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Optimal complexity</a:t>
            </a:r>
          </a:p>
          <a:p>
            <a:pPr lvl="1" eaLnBrk="0" fontAlgn="base" hangingPunct="0">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 Best models use parsimonious, physically meaningful subsets</a:t>
            </a:r>
            <a:endParaRPr lang="en-US" altLang="en-US" dirty="0">
              <a:latin typeface="Arial" panose="020B0604020202020204" pitchFamily="34" charset="0"/>
            </a:endParaRPr>
          </a:p>
          <a:p>
            <a:pPr lvl="1" eaLnBrk="0" fontAlgn="base" hangingPunct="0">
              <a:spcBef>
                <a:spcPct val="0"/>
              </a:spcBef>
              <a:spcAft>
                <a:spcPct val="0"/>
              </a:spcAf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lang="en-US" altLang="en-US" b="1" dirty="0">
                <a:latin typeface="Arial" panose="020B0604020202020204" pitchFamily="34" charset="0"/>
              </a:rPr>
              <a:t>Future improvement</a:t>
            </a:r>
          </a:p>
          <a:p>
            <a:pPr lvl="1" eaLnBrk="0" fontAlgn="base" hangingPunct="0">
              <a:spcBef>
                <a:spcPct val="0"/>
              </a:spcBef>
              <a:spcAft>
                <a:spcPct val="0"/>
              </a:spcAft>
            </a:pPr>
            <a:r>
              <a:rPr lang="en-US" altLang="en-US" dirty="0">
                <a:latin typeface="Arial" panose="020B0604020202020204" pitchFamily="34" charset="0"/>
              </a:rPr>
              <a:t>• More site specific data: channel geometry, </a:t>
            </a:r>
            <a:r>
              <a:rPr lang="en-US" altLang="en-US" dirty="0" err="1">
                <a:latin typeface="Arial" panose="020B0604020202020204" pitchFamily="34" charset="0"/>
              </a:rPr>
              <a:t>morphodynamics</a:t>
            </a:r>
            <a:r>
              <a:rPr lang="en-US" altLang="en-US" dirty="0">
                <a:latin typeface="Arial" panose="020B0604020202020204" pitchFamily="34" charset="0"/>
              </a:rPr>
              <a:t>, operations</a:t>
            </a:r>
            <a:br>
              <a:rPr lang="en-US" altLang="en-US" dirty="0">
                <a:latin typeface="Arial" panose="020B0604020202020204" pitchFamily="34" charset="0"/>
              </a:rPr>
            </a:br>
            <a:r>
              <a:rPr lang="en-US" altLang="en-US" dirty="0">
                <a:latin typeface="Arial" panose="020B0604020202020204" pitchFamily="34" charset="0"/>
              </a:rPr>
              <a:t>• Test other learning methods and nonstationary regimes</a:t>
            </a:r>
          </a:p>
          <a:p>
            <a:pPr lvl="1" eaLnBrk="0" fontAlgn="base" hangingPunct="0">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 Focus on informative hydrometeorological and hydraulic drivers</a:t>
            </a:r>
          </a:p>
        </p:txBody>
      </p:sp>
      <p:sp>
        <p:nvSpPr>
          <p:cNvPr id="7" name="Rectangle 1">
            <a:extLst>
              <a:ext uri="{FF2B5EF4-FFF2-40B4-BE49-F238E27FC236}">
                <a16:creationId xmlns:a16="http://schemas.microsoft.com/office/drawing/2014/main" id="{059797BE-2EF9-FFB4-8D68-06B1F389F61F}"/>
              </a:ext>
            </a:extLst>
          </p:cNvPr>
          <p:cNvSpPr>
            <a:spLocks noChangeArrowheads="1"/>
          </p:cNvSpPr>
          <p:nvPr/>
        </p:nvSpPr>
        <p:spPr bwMode="auto">
          <a:xfrm>
            <a:off x="443345" y="1260037"/>
            <a:ext cx="582672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CA" altLang="en-US" b="1" dirty="0">
                <a:latin typeface="Arial" panose="020B0604020202020204" pitchFamily="34" charset="0"/>
              </a:rPr>
              <a:t>Données d'entrée et précision</a:t>
            </a:r>
          </a:p>
          <a:p>
            <a:pPr lvl="0" eaLnBrk="0" fontAlgn="base" hangingPunct="0">
              <a:spcBef>
                <a:spcPct val="0"/>
              </a:spcBef>
              <a:spcAft>
                <a:spcPct val="0"/>
              </a:spcAft>
            </a:pPr>
            <a:r>
              <a:rPr lang="fr-CA" altLang="en-US" dirty="0">
                <a:latin typeface="Arial" panose="020B0604020202020204" pitchFamily="34" charset="0"/>
              </a:rPr>
              <a:t>• Absence de relation monotone simple entre le nombre de données d'entrée et la précision des modèles spécifiques à un site.</a:t>
            </a:r>
          </a:p>
          <a:p>
            <a:pPr lvl="0" eaLnBrk="0" fontAlgn="base" hangingPunct="0">
              <a:spcBef>
                <a:spcPct val="0"/>
              </a:spcBef>
              <a:spcAft>
                <a:spcPct val="0"/>
              </a:spcAft>
            </a:pPr>
            <a:r>
              <a:rPr lang="fr-CA" altLang="en-US" b="1" dirty="0">
                <a:latin typeface="Arial" panose="020B0604020202020204" pitchFamily="34" charset="0"/>
              </a:rPr>
              <a:t>Dépendance au site</a:t>
            </a:r>
          </a:p>
          <a:p>
            <a:pPr lvl="0" eaLnBrk="0" fontAlgn="base" hangingPunct="0">
              <a:spcBef>
                <a:spcPct val="0"/>
              </a:spcBef>
              <a:spcAft>
                <a:spcPct val="0"/>
              </a:spcAft>
            </a:pPr>
            <a:r>
              <a:rPr lang="fr-CA" altLang="en-US" b="1" dirty="0">
                <a:latin typeface="Arial" panose="020B0604020202020204" pitchFamily="34" charset="0"/>
              </a:rPr>
              <a:t>• </a:t>
            </a:r>
            <a:r>
              <a:rPr lang="fr-CA" altLang="en-US" dirty="0">
                <a:latin typeface="Arial" panose="020B0604020202020204" pitchFamily="34" charset="0"/>
              </a:rPr>
              <a:t>La précision est limitée par l'hétérogénéité et le bruit du site, et pas seulement par le nombre de données d'entrée.</a:t>
            </a:r>
          </a:p>
          <a:p>
            <a:pPr lvl="0" eaLnBrk="0" fontAlgn="base" hangingPunct="0">
              <a:spcBef>
                <a:spcPct val="0"/>
              </a:spcBef>
              <a:spcAft>
                <a:spcPct val="0"/>
              </a:spcAft>
            </a:pPr>
            <a:r>
              <a:rPr lang="fr-CA" altLang="en-US" b="1" dirty="0">
                <a:latin typeface="Arial" panose="020B0604020202020204" pitchFamily="34" charset="0"/>
              </a:rPr>
              <a:t>Complexité optimale</a:t>
            </a:r>
          </a:p>
          <a:p>
            <a:pPr lvl="0" eaLnBrk="0" fontAlgn="base" hangingPunct="0">
              <a:spcBef>
                <a:spcPct val="0"/>
              </a:spcBef>
              <a:spcAft>
                <a:spcPct val="0"/>
              </a:spcAft>
            </a:pPr>
            <a:r>
              <a:rPr lang="fr-CA" altLang="en-US" b="1" dirty="0">
                <a:latin typeface="Arial" panose="020B0604020202020204" pitchFamily="34" charset="0"/>
              </a:rPr>
              <a:t>• </a:t>
            </a:r>
            <a:r>
              <a:rPr lang="fr-CA" altLang="en-US" dirty="0">
                <a:latin typeface="Arial" panose="020B0604020202020204" pitchFamily="34" charset="0"/>
              </a:rPr>
              <a:t>Les meilleurs modèles utilisent des sous-ensembles parcimonieux et physiquement pertinents.</a:t>
            </a:r>
          </a:p>
          <a:p>
            <a:pPr lvl="0" eaLnBrk="0" fontAlgn="base" hangingPunct="0">
              <a:spcBef>
                <a:spcPct val="0"/>
              </a:spcBef>
              <a:spcAft>
                <a:spcPct val="0"/>
              </a:spcAft>
            </a:pPr>
            <a:r>
              <a:rPr lang="fr-CA" altLang="en-US" b="1" dirty="0">
                <a:latin typeface="Arial" panose="020B0604020202020204" pitchFamily="34" charset="0"/>
              </a:rPr>
              <a:t>Améliorations futures</a:t>
            </a:r>
          </a:p>
          <a:p>
            <a:pPr lvl="0" eaLnBrk="0" fontAlgn="base" hangingPunct="0">
              <a:spcBef>
                <a:spcPct val="0"/>
              </a:spcBef>
              <a:spcAft>
                <a:spcPct val="0"/>
              </a:spcAft>
            </a:pPr>
            <a:r>
              <a:rPr lang="fr-CA" altLang="en-US" dirty="0">
                <a:latin typeface="Arial" panose="020B0604020202020204" pitchFamily="34" charset="0"/>
              </a:rPr>
              <a:t>• Davantage de données spécifiques au site : géométrie du chenal, </a:t>
            </a:r>
            <a:r>
              <a:rPr lang="fr-CA" altLang="en-US" dirty="0" err="1">
                <a:latin typeface="Arial" panose="020B0604020202020204" pitchFamily="34" charset="0"/>
              </a:rPr>
              <a:t>morphodynamique</a:t>
            </a:r>
            <a:r>
              <a:rPr lang="fr-CA" altLang="en-US" dirty="0">
                <a:latin typeface="Arial" panose="020B0604020202020204" pitchFamily="34" charset="0"/>
              </a:rPr>
              <a:t>, exploitation. </a:t>
            </a:r>
          </a:p>
          <a:p>
            <a:pPr lvl="0" eaLnBrk="0" fontAlgn="base" hangingPunct="0">
              <a:spcBef>
                <a:spcPct val="0"/>
              </a:spcBef>
              <a:spcAft>
                <a:spcPct val="0"/>
              </a:spcAft>
            </a:pPr>
            <a:r>
              <a:rPr lang="fr-CA" altLang="en-US" dirty="0">
                <a:latin typeface="Arial" panose="020B0604020202020204" pitchFamily="34" charset="0"/>
              </a:rPr>
              <a:t>• Tester d'autres méthodes d'apprentissage et des régimes non stationnaires.</a:t>
            </a:r>
          </a:p>
          <a:p>
            <a:pPr lvl="0" eaLnBrk="0" fontAlgn="base" hangingPunct="0">
              <a:spcBef>
                <a:spcPct val="0"/>
              </a:spcBef>
              <a:spcAft>
                <a:spcPct val="0"/>
              </a:spcAft>
            </a:pPr>
            <a:r>
              <a:rPr lang="fr-CA" altLang="en-US" dirty="0">
                <a:latin typeface="Arial" panose="020B0604020202020204" pitchFamily="34" charset="0"/>
              </a:rPr>
              <a:t>• Se concentrer sur les facteurs hydrométéorologiques et hydrauliques informatifs.</a:t>
            </a:r>
            <a:endParaRPr kumimoji="0" lang="en-US" altLang="en-US"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023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ank You image 1">
            <a:extLst>
              <a:ext uri="{FF2B5EF4-FFF2-40B4-BE49-F238E27FC236}">
                <a16:creationId xmlns:a16="http://schemas.microsoft.com/office/drawing/2014/main" id="{39356E29-349E-DA48-2D33-14570A88F0F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6400"/>
                    </a14:imgEffect>
                  </a14:imgLayer>
                </a14:imgProps>
              </a:ext>
              <a:ext uri="{28A0092B-C50C-407E-A947-70E740481C1C}">
                <a14:useLocalDpi xmlns:a14="http://schemas.microsoft.com/office/drawing/2010/main" val="0"/>
              </a:ext>
            </a:extLst>
          </a:blip>
          <a:srcRect l="-1" t="27809" r="655" b="-1126"/>
          <a:stretch/>
        </p:blipFill>
        <p:spPr bwMode="auto">
          <a:xfrm>
            <a:off x="0" y="2459120"/>
            <a:ext cx="12191999" cy="4491479"/>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48A64A04-E661-E10E-7879-CB0F77AEAE04}"/>
              </a:ext>
            </a:extLst>
          </p:cNvPr>
          <p:cNvSpPr>
            <a:spLocks noGrp="1"/>
          </p:cNvSpPr>
          <p:nvPr>
            <p:ph type="sldNum" sz="quarter" idx="12"/>
          </p:nvPr>
        </p:nvSpPr>
        <p:spPr/>
        <p:txBody>
          <a:bodyPr/>
          <a:lstStyle/>
          <a:p>
            <a:fld id="{2F765A7E-F9F6-4487-B24E-52725ED5CB1F}" type="slidenum">
              <a:rPr lang="en-US" smtClean="0"/>
              <a:t>28</a:t>
            </a:fld>
            <a:endParaRPr lang="en-US"/>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25A0964-22D3-F723-EBDB-DC49E484D5D3}"/>
                  </a:ext>
                </a:extLst>
              </p14:cNvPr>
              <p14:cNvContentPartPr/>
              <p14:nvPr/>
            </p14:nvContentPartPr>
            <p14:xfrm>
              <a:off x="9233640" y="5112720"/>
              <a:ext cx="360" cy="140400"/>
            </p14:xfrm>
          </p:contentPart>
        </mc:Choice>
        <mc:Fallback xmlns="">
          <p:pic>
            <p:nvPicPr>
              <p:cNvPr id="7" name="Ink 6">
                <a:extLst>
                  <a:ext uri="{FF2B5EF4-FFF2-40B4-BE49-F238E27FC236}">
                    <a16:creationId xmlns:a16="http://schemas.microsoft.com/office/drawing/2014/main" id="{225A0964-22D3-F723-EBDB-DC49E484D5D3}"/>
                  </a:ext>
                </a:extLst>
              </p:cNvPr>
              <p:cNvPicPr/>
              <p:nvPr/>
            </p:nvPicPr>
            <p:blipFill>
              <a:blip r:embed="rId13"/>
              <a:stretch>
                <a:fillRect/>
              </a:stretch>
            </p:blipFill>
            <p:spPr>
              <a:xfrm>
                <a:off x="9224280" y="5103360"/>
                <a:ext cx="19080" cy="159120"/>
              </a:xfrm>
              <a:prstGeom prst="rect">
                <a:avLst/>
              </a:prstGeom>
            </p:spPr>
          </p:pic>
        </mc:Fallback>
      </mc:AlternateContent>
      <p:pic>
        <p:nvPicPr>
          <p:cNvPr id="16" name="Graphic 15">
            <a:extLst>
              <a:ext uri="{FF2B5EF4-FFF2-40B4-BE49-F238E27FC236}">
                <a16:creationId xmlns:a16="http://schemas.microsoft.com/office/drawing/2014/main" id="{DC7BE871-C291-7648-EAF9-D4A0908003A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29799" b="31254"/>
          <a:stretch/>
        </p:blipFill>
        <p:spPr>
          <a:xfrm>
            <a:off x="9228981" y="954909"/>
            <a:ext cx="2415331" cy="940703"/>
          </a:xfrm>
          <a:prstGeom prst="rect">
            <a:avLst/>
          </a:prstGeom>
        </p:spPr>
      </p:pic>
      <p:pic>
        <p:nvPicPr>
          <p:cNvPr id="17" name="Graphic 16">
            <a:extLst>
              <a:ext uri="{FF2B5EF4-FFF2-40B4-BE49-F238E27FC236}">
                <a16:creationId xmlns:a16="http://schemas.microsoft.com/office/drawing/2014/main" id="{6AC2D751-6681-D45E-8CE5-82684BD7826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47295" y="684405"/>
            <a:ext cx="2690241" cy="1481711"/>
          </a:xfrm>
          <a:prstGeom prst="rect">
            <a:avLst/>
          </a:prstGeom>
        </p:spPr>
      </p:pic>
      <p:pic>
        <p:nvPicPr>
          <p:cNvPr id="18" name="Picture 17">
            <a:extLst>
              <a:ext uri="{FF2B5EF4-FFF2-40B4-BE49-F238E27FC236}">
                <a16:creationId xmlns:a16="http://schemas.microsoft.com/office/drawing/2014/main" id="{6356EB64-9D0C-9172-04D9-D4F434237F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16803" y="749345"/>
            <a:ext cx="1439046" cy="1351831"/>
          </a:xfrm>
          <a:prstGeom prst="rect">
            <a:avLst/>
          </a:prstGeom>
        </p:spPr>
      </p:pic>
      <p:pic>
        <p:nvPicPr>
          <p:cNvPr id="19" name="Picture 18" descr="A logo with blue waves&#10;&#10;AI-generated content may be incorrect.">
            <a:extLst>
              <a:ext uri="{FF2B5EF4-FFF2-40B4-BE49-F238E27FC236}">
                <a16:creationId xmlns:a16="http://schemas.microsoft.com/office/drawing/2014/main" id="{C96EF0FC-7ACC-2490-D8FA-0250097B7D6F}"/>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326720" y="735816"/>
            <a:ext cx="2098637" cy="1378888"/>
          </a:xfrm>
          <a:prstGeom prst="rect">
            <a:avLst/>
          </a:prstGeom>
        </p:spPr>
      </p:pic>
    </p:spTree>
    <p:extLst>
      <p:ext uri="{BB962C8B-B14F-4D97-AF65-F5344CB8AC3E}">
        <p14:creationId xmlns:p14="http://schemas.microsoft.com/office/powerpoint/2010/main" val="431446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C71D8-428A-1194-DDD6-4DD3A8363B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42981" y="2140266"/>
            <a:ext cx="4572000" cy="4572000"/>
          </a:xfrm>
          <a:prstGeom prst="rect">
            <a:avLst/>
          </a:prstGeom>
        </p:spPr>
      </p:pic>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799" b="31254"/>
          <a:stretch/>
        </p:blipFill>
        <p:spPr>
          <a:xfrm>
            <a:off x="9228981" y="295323"/>
            <a:ext cx="2415331" cy="940703"/>
          </a:xfrm>
          <a:prstGeom prst="rect">
            <a:avLst/>
          </a:prstGeom>
        </p:spPr>
      </p:pic>
      <p:sp>
        <p:nvSpPr>
          <p:cNvPr id="11" name="Title 10">
            <a:extLst>
              <a:ext uri="{FF2B5EF4-FFF2-40B4-BE49-F238E27FC236}">
                <a16:creationId xmlns:a16="http://schemas.microsoft.com/office/drawing/2014/main" id="{3D1A28D0-A7A2-A278-0DDE-D574D679D3B1}"/>
              </a:ext>
            </a:extLst>
          </p:cNvPr>
          <p:cNvSpPr>
            <a:spLocks noGrp="1"/>
          </p:cNvSpPr>
          <p:nvPr>
            <p:ph type="title"/>
          </p:nvPr>
        </p:nvSpPr>
        <p:spPr>
          <a:xfrm>
            <a:off x="164266" y="1325833"/>
            <a:ext cx="10109534" cy="814433"/>
          </a:xfrm>
        </p:spPr>
        <p:txBody>
          <a:bodyPr>
            <a:normAutofit/>
          </a:bodyPr>
          <a:lstStyle/>
          <a:p>
            <a:r>
              <a:rPr lang="fr-CA" sz="3000" b="1" kern="0" dirty="0">
                <a:solidFill>
                  <a:srgbClr val="0D0D0D"/>
                </a:solidFill>
                <a:ea typeface="Times New Roman" panose="02020603050405020304" pitchFamily="18" charset="0"/>
              </a:rPr>
              <a:t>Inondations hivernales au Canada et au Québec</a:t>
            </a:r>
            <a:br>
              <a:rPr lang="fr-CA" sz="3000" b="1" kern="0" dirty="0">
                <a:solidFill>
                  <a:srgbClr val="0D0D0D"/>
                </a:solidFill>
                <a:ea typeface="Times New Roman" panose="02020603050405020304" pitchFamily="18" charset="0"/>
              </a:rPr>
            </a:br>
            <a:r>
              <a:rPr lang="en-CA" sz="2000" kern="0" dirty="0">
                <a:solidFill>
                  <a:srgbClr val="0D0D0D"/>
                </a:solidFill>
                <a:effectLst/>
                <a:latin typeface="Arial" panose="020B0604020202020204" pitchFamily="34" charset="0"/>
                <a:ea typeface="Times New Roman" panose="02020603050405020304" pitchFamily="18" charset="0"/>
              </a:rPr>
              <a:t>Winter Floods in Canada and Quebec</a:t>
            </a:r>
            <a:endParaRPr lang="en-US" sz="2200" dirty="0"/>
          </a:p>
        </p:txBody>
      </p:sp>
      <p:sp>
        <p:nvSpPr>
          <p:cNvPr id="7" name="Slide Number Placeholder 6">
            <a:extLst>
              <a:ext uri="{FF2B5EF4-FFF2-40B4-BE49-F238E27FC236}">
                <a16:creationId xmlns:a16="http://schemas.microsoft.com/office/drawing/2014/main" id="{5CF787A3-7FE0-B072-233C-78AC785E65F0}"/>
              </a:ext>
            </a:extLst>
          </p:cNvPr>
          <p:cNvSpPr>
            <a:spLocks noGrp="1"/>
          </p:cNvSpPr>
          <p:nvPr>
            <p:ph type="sldNum" sz="quarter" idx="12"/>
          </p:nvPr>
        </p:nvSpPr>
        <p:spPr/>
        <p:txBody>
          <a:bodyPr/>
          <a:lstStyle/>
          <a:p>
            <a:fld id="{2F765A7E-F9F6-4487-B24E-52725ED5CB1F}" type="slidenum">
              <a:rPr lang="en-US" smtClean="0"/>
              <a:t>3</a:t>
            </a:fld>
            <a:endParaRPr lang="en-US" dirty="0"/>
          </a:p>
        </p:txBody>
      </p:sp>
      <p:sp>
        <p:nvSpPr>
          <p:cNvPr id="29" name="!!c1">
            <a:extLst>
              <a:ext uri="{FF2B5EF4-FFF2-40B4-BE49-F238E27FC236}">
                <a16:creationId xmlns:a16="http://schemas.microsoft.com/office/drawing/2014/main" id="{6F97D78C-3E1B-1487-DB0C-E36303C063E9}"/>
              </a:ext>
            </a:extLst>
          </p:cNvPr>
          <p:cNvSpPr>
            <a:spLocks noChangeAspect="1"/>
          </p:cNvSpPr>
          <p:nvPr/>
        </p:nvSpPr>
        <p:spPr>
          <a:xfrm>
            <a:off x="164266" y="156026"/>
            <a:ext cx="1080000" cy="1080000"/>
          </a:xfrm>
          <a:prstGeom prst="ellipse">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140A79B0-F21D-9A51-A6CE-58B513EA2D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266" y="328964"/>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1244266" y="66219"/>
            <a:ext cx="361578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00" b="1" dirty="0"/>
              <a:t>Introduction</a:t>
            </a:r>
          </a:p>
        </p:txBody>
      </p:sp>
      <p:sp>
        <p:nvSpPr>
          <p:cNvPr id="3" name="TextBox 2">
            <a:extLst>
              <a:ext uri="{FF2B5EF4-FFF2-40B4-BE49-F238E27FC236}">
                <a16:creationId xmlns:a16="http://schemas.microsoft.com/office/drawing/2014/main" id="{F7E9E268-3A57-9398-8638-7CBCF4E41A00}"/>
              </a:ext>
            </a:extLst>
          </p:cNvPr>
          <p:cNvSpPr txBox="1"/>
          <p:nvPr/>
        </p:nvSpPr>
        <p:spPr>
          <a:xfrm>
            <a:off x="399019" y="5778644"/>
            <a:ext cx="5123764" cy="584775"/>
          </a:xfrm>
          <a:prstGeom prst="rect">
            <a:avLst/>
          </a:prstGeom>
          <a:noFill/>
        </p:spPr>
        <p:txBody>
          <a:bodyPr wrap="square">
            <a:spAutoFit/>
          </a:bodyPr>
          <a:lstStyle/>
          <a:p>
            <a:r>
              <a:rPr lang="en-US" sz="1600" b="1" dirty="0">
                <a:effectLst/>
                <a:latin typeface="Arial" panose="020B0604020202020204"/>
                <a:ea typeface="Aptos" panose="020B0004020202020204" pitchFamily="34" charset="0"/>
              </a:rPr>
              <a:t>Fig. 1</a:t>
            </a:r>
            <a:r>
              <a:rPr lang="en-US" sz="1600" dirty="0">
                <a:effectLst/>
                <a:latin typeface="Arial" panose="020B0604020202020204"/>
                <a:ea typeface="Aptos" panose="020B0004020202020204" pitchFamily="34" charset="0"/>
              </a:rPr>
              <a:t> </a:t>
            </a:r>
            <a:r>
              <a:rPr lang="en-CA" sz="1600" dirty="0">
                <a:effectLst/>
                <a:latin typeface="Arial" panose="020B0604020202020204"/>
                <a:ea typeface="Aptos" panose="020B0004020202020204" pitchFamily="34" charset="0"/>
              </a:rPr>
              <a:t> Effects of tributaries on risk of ice jam flooding near confluences. </a:t>
            </a:r>
            <a:r>
              <a:rPr lang="en-CA" sz="1600" dirty="0">
                <a:latin typeface="Arial" panose="020B0604020202020204"/>
                <a:ea typeface="Aptos" panose="020B0004020202020204" pitchFamily="34" charset="0"/>
              </a:rPr>
              <a:t>(</a:t>
            </a:r>
            <a:r>
              <a:rPr lang="en-CA" sz="1600" b="1" dirty="0">
                <a:latin typeface="Arial" panose="020B0604020202020204"/>
                <a:ea typeface="Aptos" panose="020B0004020202020204" pitchFamily="34" charset="0"/>
              </a:rPr>
              <a:t>From: rivericelab.ca </a:t>
            </a:r>
            <a:r>
              <a:rPr lang="en-US" sz="1600" b="1" dirty="0">
                <a:latin typeface="Arial" panose="020B0604020202020204"/>
                <a:ea typeface="Aptos" panose="020B0004020202020204" pitchFamily="34" charset="0"/>
              </a:rPr>
              <a:t>👉</a:t>
            </a:r>
            <a:r>
              <a:rPr lang="en-CA" sz="1600" dirty="0">
                <a:latin typeface="Arial" panose="020B0604020202020204"/>
                <a:ea typeface="Aptos" panose="020B0004020202020204" pitchFamily="34" charset="0"/>
              </a:rPr>
              <a:t>)</a:t>
            </a:r>
            <a:endParaRPr lang="en-US" sz="1600" dirty="0"/>
          </a:p>
        </p:txBody>
      </p:sp>
      <p:sp>
        <p:nvSpPr>
          <p:cNvPr id="10" name="Content Placeholder 11">
            <a:extLst>
              <a:ext uri="{FF2B5EF4-FFF2-40B4-BE49-F238E27FC236}">
                <a16:creationId xmlns:a16="http://schemas.microsoft.com/office/drawing/2014/main" id="{D95C4AB1-8AEE-48D4-4F9F-368CE13BCDAB}"/>
              </a:ext>
            </a:extLst>
          </p:cNvPr>
          <p:cNvSpPr txBox="1">
            <a:spLocks/>
          </p:cNvSpPr>
          <p:nvPr/>
        </p:nvSpPr>
        <p:spPr>
          <a:xfrm>
            <a:off x="344266" y="2369315"/>
            <a:ext cx="5952788" cy="327098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La glace modifie la résistance à l'écoulement et masque le débit réel.</a:t>
            </a: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Ice alters flow resistance and hides true discharge.</a:t>
            </a:r>
          </a:p>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Comprendre l'interaction entre la glace et l'écoulement est essentiel pour la sécurité et l'exploitation.</a:t>
            </a: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Understanding ice-flow interaction is key for safety and operations.</a:t>
            </a:r>
          </a:p>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Des données de débit fiables sont indispensables pour l'alerte précoce et la gestion des risques.</a:t>
            </a: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Reliable discharge data are essential for early warnings and management.</a:t>
            </a:r>
            <a:endParaRPr lang="en-CA" sz="1400" kern="0" dirty="0">
              <a:solidFill>
                <a:srgbClr val="0D0D0D"/>
              </a:solidFill>
              <a:highlight>
                <a:srgbClr val="FFFF00"/>
              </a:highlight>
              <a:latin typeface="Arial" panose="020B0604020202020204" pitchFamily="34" charset="0"/>
              <a:ea typeface="Times New Roman" panose="02020603050405020304" pitchFamily="18" charset="0"/>
            </a:endParaRPr>
          </a:p>
          <a:p>
            <a:pPr>
              <a:lnSpc>
                <a:spcPct val="107000"/>
              </a:lnSpc>
              <a:spcAft>
                <a:spcPts val="800"/>
              </a:spcAft>
              <a:buSzPct val="100000"/>
              <a:buFont typeface="Wingdings" panose="05000000000000000000" pitchFamily="2" charset="2"/>
              <a:buChar char="Ø"/>
              <a:tabLst>
                <a:tab pos="457200" algn="l"/>
              </a:tabLst>
            </a:pPr>
            <a:endParaRPr lang="en-CA" sz="1800" kern="0" dirty="0">
              <a:solidFill>
                <a:srgbClr val="0D0D0D"/>
              </a:solidFill>
              <a:latin typeface="Arial" panose="020B060402020202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1C942824-EDD1-9081-49BD-395A19B665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7536" y="5456327"/>
            <a:ext cx="1255939" cy="1255939"/>
          </a:xfrm>
          <a:prstGeom prst="rect">
            <a:avLst/>
          </a:prstGeom>
        </p:spPr>
      </p:pic>
    </p:spTree>
    <p:extLst>
      <p:ext uri="{BB962C8B-B14F-4D97-AF65-F5344CB8AC3E}">
        <p14:creationId xmlns:p14="http://schemas.microsoft.com/office/powerpoint/2010/main" val="739864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A89DD-94ED-66E4-04DD-2F84F47C5EFB}"/>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BC1817B-FCB7-C5BA-B77D-45A54F101A4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11" name="Title 10">
            <a:extLst>
              <a:ext uri="{FF2B5EF4-FFF2-40B4-BE49-F238E27FC236}">
                <a16:creationId xmlns:a16="http://schemas.microsoft.com/office/drawing/2014/main" id="{4CCE7E24-2189-CC9E-F777-EF9F441318E3}"/>
              </a:ext>
            </a:extLst>
          </p:cNvPr>
          <p:cNvSpPr>
            <a:spLocks noGrp="1"/>
          </p:cNvSpPr>
          <p:nvPr>
            <p:ph type="title"/>
          </p:nvPr>
        </p:nvSpPr>
        <p:spPr>
          <a:xfrm>
            <a:off x="164266" y="1325833"/>
            <a:ext cx="10109534" cy="814433"/>
          </a:xfrm>
        </p:spPr>
        <p:txBody>
          <a:bodyPr>
            <a:normAutofit/>
          </a:bodyPr>
          <a:lstStyle/>
          <a:p>
            <a:r>
              <a:rPr lang="en-CA" sz="3000" b="1" kern="0" dirty="0" err="1">
                <a:solidFill>
                  <a:srgbClr val="0D0D0D"/>
                </a:solidFill>
                <a:ea typeface="Times New Roman" panose="02020603050405020304" pitchFamily="18" charset="0"/>
              </a:rPr>
              <a:t>L'effet</a:t>
            </a:r>
            <a:r>
              <a:rPr lang="en-CA" sz="3000" b="1" kern="0" dirty="0">
                <a:solidFill>
                  <a:srgbClr val="0D0D0D"/>
                </a:solidFill>
                <a:ea typeface="Times New Roman" panose="02020603050405020304" pitchFamily="18" charset="0"/>
              </a:rPr>
              <a:t> de refoulement</a:t>
            </a:r>
            <a:br>
              <a:rPr lang="en-CA" sz="3000" b="1" kern="0" dirty="0">
                <a:solidFill>
                  <a:srgbClr val="0D0D0D"/>
                </a:solidFill>
                <a:ea typeface="Times New Roman" panose="02020603050405020304" pitchFamily="18" charset="0"/>
              </a:rPr>
            </a:br>
            <a:r>
              <a:rPr lang="en-CA" sz="2000" kern="0" dirty="0">
                <a:solidFill>
                  <a:srgbClr val="0D0D0D"/>
                </a:solidFill>
                <a:effectLst/>
                <a:latin typeface="Arial" panose="020B0604020202020204" pitchFamily="34" charset="0"/>
                <a:ea typeface="Times New Roman" panose="02020603050405020304" pitchFamily="18" charset="0"/>
              </a:rPr>
              <a:t>The Backwater Effect</a:t>
            </a:r>
            <a:endParaRPr lang="en-US" sz="3000" dirty="0"/>
          </a:p>
        </p:txBody>
      </p:sp>
      <mc:AlternateContent xmlns:mc="http://schemas.openxmlformats.org/markup-compatibility/2006">
        <mc:Choice xmlns:a14="http://schemas.microsoft.com/office/drawing/2010/main" Requires="a14">
          <p:sp>
            <p:nvSpPr>
              <p:cNvPr id="12" name="Content Placeholder 11">
                <a:extLst>
                  <a:ext uri="{FF2B5EF4-FFF2-40B4-BE49-F238E27FC236}">
                    <a16:creationId xmlns:a16="http://schemas.microsoft.com/office/drawing/2014/main" id="{23795A2B-D09E-E8C6-CE83-8594A2FAFFC4}"/>
                  </a:ext>
                </a:extLst>
              </p:cNvPr>
              <p:cNvSpPr>
                <a:spLocks noGrp="1"/>
              </p:cNvSpPr>
              <p:nvPr>
                <p:ph idx="1"/>
              </p:nvPr>
            </p:nvSpPr>
            <p:spPr>
              <a:xfrm>
                <a:off x="344266" y="2369314"/>
                <a:ext cx="5474311" cy="3987035"/>
              </a:xfrm>
            </p:spPr>
            <p:txBody>
              <a:bodyPr>
                <a:normAutofit/>
              </a:bodyPr>
              <a:lstStyle/>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La couverture de glace augmente le niveau d'eau pour un même débit.</a:t>
                </a: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Ice cover raises water level for the same flow.</a:t>
                </a:r>
              </a:p>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Le facteur de refoulement quantifie cet effet :</a:t>
                </a:r>
                <a:endParaRPr lang="en-CA" sz="1800" kern="0" dirty="0">
                  <a:solidFill>
                    <a:srgbClr val="0D0D0D"/>
                  </a:solidFill>
                  <a:latin typeface="Arial" panose="020B0604020202020204" pitchFamily="34" charset="0"/>
                  <a:ea typeface="Times New Roman" panose="02020603050405020304" pitchFamily="18" charset="0"/>
                </a:endParaRP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Backwater factor (BW) quantifies this effect:</a:t>
                </a:r>
              </a:p>
              <a:p>
                <a:pPr marL="0" indent="0">
                  <a:lnSpc>
                    <a:spcPct val="107000"/>
                  </a:lnSpc>
                  <a:spcAft>
                    <a:spcPts val="800"/>
                  </a:spcAft>
                  <a:buSzPct val="100000"/>
                  <a:buNone/>
                  <a:tabLst>
                    <a:tab pos="457200" algn="l"/>
                  </a:tabLst>
                </a:pPr>
                <a14:m>
                  <m:oMathPara xmlns:m="http://schemas.openxmlformats.org/officeDocument/2006/math">
                    <m:oMathParaPr>
                      <m:jc m:val="centerGroup"/>
                    </m:oMathParaPr>
                    <m:oMath xmlns:m="http://schemas.openxmlformats.org/officeDocument/2006/math">
                      <m:r>
                        <a:rPr lang="en-US" sz="1800" b="0" i="1" kern="0" smtClean="0">
                          <a:solidFill>
                            <a:srgbClr val="0D0D0D"/>
                          </a:solidFill>
                          <a:latin typeface="Cambria Math" panose="02040503050406030204" pitchFamily="18" charset="0"/>
                          <a:ea typeface="Times New Roman" panose="02020603050405020304" pitchFamily="18" charset="0"/>
                        </a:rPr>
                        <m:t>𝐵𝑊</m:t>
                      </m:r>
                      <m:r>
                        <a:rPr lang="en-US" sz="1800" b="0" i="1" kern="0" smtClean="0">
                          <a:solidFill>
                            <a:srgbClr val="0D0D0D"/>
                          </a:solidFill>
                          <a:latin typeface="Cambria Math" panose="02040503050406030204" pitchFamily="18" charset="0"/>
                          <a:ea typeface="Times New Roman" panose="02020603050405020304" pitchFamily="18" charset="0"/>
                        </a:rPr>
                        <m:t>=</m:t>
                      </m:r>
                      <m:r>
                        <a:rPr lang="en-US" sz="1800" b="0" i="1" kern="0" smtClean="0">
                          <a:solidFill>
                            <a:srgbClr val="0D0D0D"/>
                          </a:solidFill>
                          <a:latin typeface="Cambria Math" panose="02040503050406030204" pitchFamily="18" charset="0"/>
                          <a:ea typeface="Times New Roman" panose="02020603050405020304" pitchFamily="18" charset="0"/>
                        </a:rPr>
                        <m:t>1</m:t>
                      </m:r>
                      <m:r>
                        <a:rPr lang="en-US" sz="1800" b="0" i="1" kern="0" smtClean="0">
                          <a:solidFill>
                            <a:srgbClr val="0D0D0D"/>
                          </a:solidFill>
                          <a:latin typeface="Cambria Math" panose="02040503050406030204" pitchFamily="18" charset="0"/>
                          <a:ea typeface="Times New Roman" panose="02020603050405020304" pitchFamily="18" charset="0"/>
                        </a:rPr>
                        <m:t>−</m:t>
                      </m:r>
                      <m:f>
                        <m:fPr>
                          <m:ctrlPr>
                            <a:rPr lang="en-US" sz="1800" b="0" i="1" kern="0" smtClean="0">
                              <a:solidFill>
                                <a:srgbClr val="0D0D0D"/>
                              </a:solidFill>
                              <a:latin typeface="Cambria Math" panose="02040503050406030204" pitchFamily="18" charset="0"/>
                              <a:ea typeface="Times New Roman" panose="02020603050405020304" pitchFamily="18" charset="0"/>
                            </a:rPr>
                          </m:ctrlPr>
                        </m:fPr>
                        <m:num>
                          <m:r>
                            <a:rPr lang="en-US" sz="1800" b="0" i="1" kern="0" smtClean="0">
                              <a:solidFill>
                                <a:srgbClr val="0D0D0D"/>
                              </a:solidFill>
                              <a:latin typeface="Cambria Math" panose="02040503050406030204" pitchFamily="18" charset="0"/>
                              <a:ea typeface="Times New Roman" panose="02020603050405020304" pitchFamily="18" charset="0"/>
                            </a:rPr>
                            <m:t>𝑄</m:t>
                          </m:r>
                          <m:r>
                            <a:rPr lang="en-US" sz="1800" b="0" i="1" kern="0" baseline="-25000" smtClean="0">
                              <a:solidFill>
                                <a:srgbClr val="0D0D0D"/>
                              </a:solidFill>
                              <a:latin typeface="Cambria Math" panose="02040503050406030204" pitchFamily="18" charset="0"/>
                              <a:ea typeface="Times New Roman" panose="02020603050405020304" pitchFamily="18" charset="0"/>
                            </a:rPr>
                            <m:t>𝑎𝑐𝑡𝑢𝑎𝑙</m:t>
                          </m:r>
                        </m:num>
                        <m:den>
                          <m:r>
                            <a:rPr lang="en-US" sz="1800" b="0" i="1" kern="0" smtClean="0">
                              <a:solidFill>
                                <a:srgbClr val="0D0D0D"/>
                              </a:solidFill>
                              <a:latin typeface="Cambria Math" panose="02040503050406030204" pitchFamily="18" charset="0"/>
                              <a:ea typeface="Times New Roman" panose="02020603050405020304" pitchFamily="18" charset="0"/>
                            </a:rPr>
                            <m:t>𝑄</m:t>
                          </m:r>
                          <m:r>
                            <a:rPr lang="en-US" sz="1800" b="0" i="1" kern="0" baseline="-25000" smtClean="0">
                              <a:solidFill>
                                <a:srgbClr val="0D0D0D"/>
                              </a:solidFill>
                              <a:latin typeface="Cambria Math" panose="02040503050406030204" pitchFamily="18" charset="0"/>
                              <a:ea typeface="Times New Roman" panose="02020603050405020304" pitchFamily="18" charset="0"/>
                            </a:rPr>
                            <m:t>𝑜𝑝𝑒𝑛</m:t>
                          </m:r>
                          <m:r>
                            <a:rPr lang="en-US" sz="1800" b="0" i="1" kern="0" baseline="-25000" smtClean="0">
                              <a:solidFill>
                                <a:srgbClr val="0D0D0D"/>
                              </a:solidFill>
                              <a:latin typeface="Cambria Math" panose="02040503050406030204" pitchFamily="18" charset="0"/>
                              <a:ea typeface="Times New Roman" panose="02020603050405020304" pitchFamily="18" charset="0"/>
                            </a:rPr>
                            <m:t>−</m:t>
                          </m:r>
                          <m:r>
                            <a:rPr lang="en-US" sz="1800" b="0" i="1" kern="0" baseline="-25000" smtClean="0">
                              <a:solidFill>
                                <a:srgbClr val="0D0D0D"/>
                              </a:solidFill>
                              <a:latin typeface="Cambria Math" panose="02040503050406030204" pitchFamily="18" charset="0"/>
                              <a:ea typeface="Times New Roman" panose="02020603050405020304" pitchFamily="18" charset="0"/>
                            </a:rPr>
                            <m:t>𝑤𝑎𝑡𝑒𝑟</m:t>
                          </m:r>
                        </m:den>
                      </m:f>
                    </m:oMath>
                  </m:oMathPara>
                </a14:m>
                <a:endParaRPr lang="en-CA" sz="1800" kern="0" dirty="0">
                  <a:solidFill>
                    <a:srgbClr val="0D0D0D"/>
                  </a:solidFill>
                  <a:latin typeface="Arial" panose="020B0604020202020204" pitchFamily="34" charset="0"/>
                  <a:ea typeface="Times New Roman" panose="02020603050405020304" pitchFamily="18" charset="0"/>
                </a:endParaRPr>
              </a:p>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Indicateur principal pour la correction du débit hivernal.</a:t>
                </a: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Core metric for correcting winter discharge.</a:t>
                </a:r>
              </a:p>
            </p:txBody>
          </p:sp>
        </mc:Choice>
        <mc:Fallback>
          <p:sp>
            <p:nvSpPr>
              <p:cNvPr id="12" name="Content Placeholder 11">
                <a:extLst>
                  <a:ext uri="{FF2B5EF4-FFF2-40B4-BE49-F238E27FC236}">
                    <a16:creationId xmlns:a16="http://schemas.microsoft.com/office/drawing/2014/main" id="{23795A2B-D09E-E8C6-CE83-8594A2FAFFC4}"/>
                  </a:ext>
                </a:extLst>
              </p:cNvPr>
              <p:cNvSpPr>
                <a:spLocks noGrp="1" noRot="1" noChangeAspect="1" noMove="1" noResize="1" noEditPoints="1" noAdjustHandles="1" noChangeArrowheads="1" noChangeShapeType="1" noTextEdit="1"/>
              </p:cNvSpPr>
              <p:nvPr>
                <p:ph idx="1"/>
              </p:nvPr>
            </p:nvSpPr>
            <p:spPr>
              <a:xfrm>
                <a:off x="344266" y="2369314"/>
                <a:ext cx="5474311" cy="3987035"/>
              </a:xfrm>
              <a:blipFill>
                <a:blip r:embed="rId5"/>
                <a:stretch>
                  <a:fillRect l="-668" t="-917" r="-1002"/>
                </a:stretch>
              </a:blipFill>
            </p:spPr>
            <p:txBody>
              <a:bodyPr/>
              <a:lstStyle/>
              <a:p>
                <a:r>
                  <a:rPr lang="en-CA">
                    <a:noFill/>
                  </a:rPr>
                  <a:t> </a:t>
                </a:r>
              </a:p>
            </p:txBody>
          </p:sp>
        </mc:Fallback>
      </mc:AlternateContent>
      <p:sp>
        <p:nvSpPr>
          <p:cNvPr id="7" name="Slide Number Placeholder 6">
            <a:extLst>
              <a:ext uri="{FF2B5EF4-FFF2-40B4-BE49-F238E27FC236}">
                <a16:creationId xmlns:a16="http://schemas.microsoft.com/office/drawing/2014/main" id="{F1D8025C-F325-E735-8406-499FE27F30D6}"/>
              </a:ext>
            </a:extLst>
          </p:cNvPr>
          <p:cNvSpPr>
            <a:spLocks noGrp="1"/>
          </p:cNvSpPr>
          <p:nvPr>
            <p:ph type="sldNum" sz="quarter" idx="12"/>
          </p:nvPr>
        </p:nvSpPr>
        <p:spPr/>
        <p:txBody>
          <a:bodyPr/>
          <a:lstStyle/>
          <a:p>
            <a:fld id="{2F765A7E-F9F6-4487-B24E-52725ED5CB1F}" type="slidenum">
              <a:rPr lang="en-US" smtClean="0"/>
              <a:t>4</a:t>
            </a:fld>
            <a:endParaRPr lang="en-US"/>
          </a:p>
        </p:txBody>
      </p:sp>
      <p:sp>
        <p:nvSpPr>
          <p:cNvPr id="29" name="!!c1">
            <a:extLst>
              <a:ext uri="{FF2B5EF4-FFF2-40B4-BE49-F238E27FC236}">
                <a16:creationId xmlns:a16="http://schemas.microsoft.com/office/drawing/2014/main" id="{F12F4D66-30B0-4576-744E-4FD07366C34C}"/>
              </a:ext>
            </a:extLst>
          </p:cNvPr>
          <p:cNvSpPr>
            <a:spLocks noChangeAspect="1"/>
          </p:cNvSpPr>
          <p:nvPr/>
        </p:nvSpPr>
        <p:spPr>
          <a:xfrm>
            <a:off x="164266" y="156026"/>
            <a:ext cx="1080000" cy="1080000"/>
          </a:xfrm>
          <a:prstGeom prst="ellipse">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CF77DC79-5189-F09C-C3C0-6FCE436E63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266" y="328964"/>
            <a:ext cx="720000" cy="720000"/>
          </a:xfrm>
          <a:prstGeom prst="rect">
            <a:avLst/>
          </a:prstGeom>
        </p:spPr>
      </p:pic>
      <p:sp>
        <p:nvSpPr>
          <p:cNvPr id="37" name="Title 1">
            <a:extLst>
              <a:ext uri="{FF2B5EF4-FFF2-40B4-BE49-F238E27FC236}">
                <a16:creationId xmlns:a16="http://schemas.microsoft.com/office/drawing/2014/main" id="{4E128DC8-8762-98CD-2EC6-3E2C921DDD42}"/>
              </a:ext>
            </a:extLst>
          </p:cNvPr>
          <p:cNvSpPr txBox="1">
            <a:spLocks/>
          </p:cNvSpPr>
          <p:nvPr/>
        </p:nvSpPr>
        <p:spPr>
          <a:xfrm>
            <a:off x="1244266" y="66219"/>
            <a:ext cx="361578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00" b="1" dirty="0"/>
              <a:t>Introduction</a:t>
            </a:r>
          </a:p>
        </p:txBody>
      </p:sp>
      <p:sp>
        <p:nvSpPr>
          <p:cNvPr id="3" name="TextBox 2">
            <a:extLst>
              <a:ext uri="{FF2B5EF4-FFF2-40B4-BE49-F238E27FC236}">
                <a16:creationId xmlns:a16="http://schemas.microsoft.com/office/drawing/2014/main" id="{E2F86C8A-03CD-0516-175C-8FBCB65D3A6B}"/>
              </a:ext>
            </a:extLst>
          </p:cNvPr>
          <p:cNvSpPr txBox="1"/>
          <p:nvPr/>
        </p:nvSpPr>
        <p:spPr>
          <a:xfrm>
            <a:off x="5687960" y="6098423"/>
            <a:ext cx="5723496" cy="584775"/>
          </a:xfrm>
          <a:prstGeom prst="rect">
            <a:avLst/>
          </a:prstGeom>
          <a:noFill/>
        </p:spPr>
        <p:txBody>
          <a:bodyPr wrap="square">
            <a:spAutoFit/>
          </a:bodyPr>
          <a:lstStyle/>
          <a:p>
            <a:pPr algn="ctr"/>
            <a:r>
              <a:rPr lang="en-US" sz="1600" b="1" dirty="0">
                <a:effectLst/>
                <a:latin typeface="Arial" panose="020B0604020202020204"/>
                <a:ea typeface="Aptos" panose="020B0004020202020204" pitchFamily="34" charset="0"/>
              </a:rPr>
              <a:t>Fig. 2</a:t>
            </a:r>
            <a:r>
              <a:rPr lang="en-US" sz="1600" dirty="0">
                <a:effectLst/>
                <a:latin typeface="Arial" panose="020B0604020202020204"/>
                <a:ea typeface="Aptos" panose="020B0004020202020204" pitchFamily="34" charset="0"/>
              </a:rPr>
              <a:t> </a:t>
            </a:r>
            <a:r>
              <a:rPr lang="en-CA" sz="1600" dirty="0">
                <a:effectLst/>
                <a:latin typeface="Arial" panose="020B0604020202020204"/>
                <a:ea typeface="Aptos" panose="020B0004020202020204" pitchFamily="34" charset="0"/>
              </a:rPr>
              <a:t>Ice affected discharge vs. open water discharge on the rating curve </a:t>
            </a:r>
            <a:r>
              <a:rPr lang="en-US" sz="1600" i="1" dirty="0"/>
              <a:t>(Healy and Hicks, 2003).</a:t>
            </a:r>
          </a:p>
        </p:txBody>
      </p:sp>
      <p:grpSp>
        <p:nvGrpSpPr>
          <p:cNvPr id="23" name="Group 22">
            <a:extLst>
              <a:ext uri="{FF2B5EF4-FFF2-40B4-BE49-F238E27FC236}">
                <a16:creationId xmlns:a16="http://schemas.microsoft.com/office/drawing/2014/main" id="{6E7208D1-A292-A9FB-FEF9-E7F0236FBE23}"/>
              </a:ext>
            </a:extLst>
          </p:cNvPr>
          <p:cNvGrpSpPr/>
          <p:nvPr/>
        </p:nvGrpSpPr>
        <p:grpSpPr>
          <a:xfrm>
            <a:off x="5920816" y="1659691"/>
            <a:ext cx="5723496" cy="4275857"/>
            <a:chOff x="6782394" y="1414007"/>
            <a:chExt cx="5723496" cy="4275857"/>
          </a:xfrm>
        </p:grpSpPr>
        <p:pic>
          <p:nvPicPr>
            <p:cNvPr id="4" name="Picture 2" descr="healy and hicks figure 1">
              <a:extLst>
                <a:ext uri="{FF2B5EF4-FFF2-40B4-BE49-F238E27FC236}">
                  <a16:creationId xmlns:a16="http://schemas.microsoft.com/office/drawing/2014/main" id="{33BEB2F7-F15C-DCB9-9BA2-7297DDB51B70}"/>
                </a:ext>
              </a:extLst>
            </p:cNvPr>
            <p:cNvPicPr>
              <a:picLocks noChangeAspect="1" noChangeArrowheads="1"/>
            </p:cNvPicPr>
            <p:nvPr/>
          </p:nvPicPr>
          <p:blipFill>
            <a:blip r:embed="rId7" cstate="print">
              <a:clrChange>
                <a:clrFrom>
                  <a:srgbClr val="FFFFFF"/>
                </a:clrFrom>
                <a:clrTo>
                  <a:srgbClr val="FFFFFF">
                    <a:alpha val="0"/>
                  </a:srgbClr>
                </a:clrTo>
              </a:clrChange>
            </a:blip>
            <a:srcRect t="46849" b="4523"/>
            <a:stretch>
              <a:fillRect/>
            </a:stretch>
          </p:blipFill>
          <p:spPr bwMode="auto">
            <a:xfrm>
              <a:off x="6782394" y="1414007"/>
              <a:ext cx="5723496" cy="4275857"/>
            </a:xfrm>
            <a:prstGeom prst="rect">
              <a:avLst/>
            </a:prstGeom>
            <a:noFill/>
            <a:ln w="57150" cmpd="thickThin">
              <a:noFill/>
              <a:miter lim="800000"/>
              <a:headEnd/>
              <a:tailEnd/>
            </a:ln>
          </p:spPr>
        </p:pic>
        <p:cxnSp>
          <p:nvCxnSpPr>
            <p:cNvPr id="9" name="Straight Arrow Connector 8">
              <a:extLst>
                <a:ext uri="{FF2B5EF4-FFF2-40B4-BE49-F238E27FC236}">
                  <a16:creationId xmlns:a16="http://schemas.microsoft.com/office/drawing/2014/main" id="{3E939956-4644-D37E-C5A9-64DB4FB22285}"/>
                </a:ext>
              </a:extLst>
            </p:cNvPr>
            <p:cNvCxnSpPr>
              <a:cxnSpLocks/>
            </p:cNvCxnSpPr>
            <p:nvPr/>
          </p:nvCxnSpPr>
          <p:spPr>
            <a:xfrm>
              <a:off x="7228565" y="2500423"/>
              <a:ext cx="903173" cy="0"/>
            </a:xfrm>
            <a:prstGeom prst="straightConnector1">
              <a:avLst/>
            </a:prstGeom>
            <a:ln>
              <a:solidFill>
                <a:srgbClr val="BB414E"/>
              </a:solidFill>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E9235E08-F2A0-E857-0E3E-5A819112AF83}"/>
                </a:ext>
              </a:extLst>
            </p:cNvPr>
            <p:cNvCxnSpPr>
              <a:cxnSpLocks/>
            </p:cNvCxnSpPr>
            <p:nvPr/>
          </p:nvCxnSpPr>
          <p:spPr>
            <a:xfrm>
              <a:off x="8182538" y="2525823"/>
              <a:ext cx="0" cy="2477997"/>
            </a:xfrm>
            <a:prstGeom prst="straightConnector1">
              <a:avLst/>
            </a:prstGeom>
            <a:ln>
              <a:solidFill>
                <a:srgbClr val="BB414E"/>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37B1D34D-9ED7-20BB-E3AF-B387A50CFA00}"/>
                </a:ext>
              </a:extLst>
            </p:cNvPr>
            <p:cNvCxnSpPr>
              <a:cxnSpLocks/>
            </p:cNvCxnSpPr>
            <p:nvPr/>
          </p:nvCxnSpPr>
          <p:spPr>
            <a:xfrm>
              <a:off x="7279365" y="4100623"/>
              <a:ext cx="903173" cy="0"/>
            </a:xfrm>
            <a:prstGeom prst="straightConnector1">
              <a:avLst/>
            </a:prstGeom>
            <a:ln>
              <a:solidFill>
                <a:srgbClr val="2DA594"/>
              </a:solidFill>
              <a:tailEnd type="triangle"/>
            </a:ln>
          </p:spPr>
          <p:style>
            <a:lnRef idx="2">
              <a:schemeClr val="accent2"/>
            </a:lnRef>
            <a:fillRef idx="0">
              <a:schemeClr val="accent2"/>
            </a:fillRef>
            <a:effectRef idx="1">
              <a:schemeClr val="accent2"/>
            </a:effectRef>
            <a:fontRef idx="minor">
              <a:schemeClr val="tx1"/>
            </a:fontRef>
          </p:style>
        </p:cxnSp>
        <p:sp>
          <p:nvSpPr>
            <p:cNvPr id="20" name="Right Brace 19">
              <a:extLst>
                <a:ext uri="{FF2B5EF4-FFF2-40B4-BE49-F238E27FC236}">
                  <a16:creationId xmlns:a16="http://schemas.microsoft.com/office/drawing/2014/main" id="{D9B9E9F8-0BF3-02A4-529E-D0DC04A0BC54}"/>
                </a:ext>
              </a:extLst>
            </p:cNvPr>
            <p:cNvSpPr/>
            <p:nvPr/>
          </p:nvSpPr>
          <p:spPr>
            <a:xfrm>
              <a:off x="8360338" y="2500423"/>
              <a:ext cx="126982" cy="1587500"/>
            </a:xfrm>
            <a:prstGeom prst="rightBrace">
              <a:avLst>
                <a:gd name="adj1" fmla="val 310669"/>
                <a:gd name="adj2" fmla="val 503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21" name="TextBox 20">
              <a:extLst>
                <a:ext uri="{FF2B5EF4-FFF2-40B4-BE49-F238E27FC236}">
                  <a16:creationId xmlns:a16="http://schemas.microsoft.com/office/drawing/2014/main" id="{3F8D057B-55E6-6505-E9E4-B91D499CC7C7}"/>
                </a:ext>
              </a:extLst>
            </p:cNvPr>
            <p:cNvSpPr txBox="1"/>
            <p:nvPr/>
          </p:nvSpPr>
          <p:spPr>
            <a:xfrm>
              <a:off x="8422150" y="2832508"/>
              <a:ext cx="174535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Backwater effect caused by ice sheet.</a:t>
              </a:r>
              <a:endParaRPr lang="en-CA"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37986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271A4-9DB1-6FA8-8327-D28F0661217B}"/>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4327B3BD-941C-CADC-F70F-A4E89188719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799" b="31254"/>
          <a:stretch/>
        </p:blipFill>
        <p:spPr>
          <a:xfrm>
            <a:off x="9228981" y="295323"/>
            <a:ext cx="2415331" cy="940703"/>
          </a:xfrm>
          <a:prstGeom prst="rect">
            <a:avLst/>
          </a:prstGeom>
        </p:spPr>
      </p:pic>
      <p:sp>
        <p:nvSpPr>
          <p:cNvPr id="11" name="Title 10">
            <a:extLst>
              <a:ext uri="{FF2B5EF4-FFF2-40B4-BE49-F238E27FC236}">
                <a16:creationId xmlns:a16="http://schemas.microsoft.com/office/drawing/2014/main" id="{F05D1D31-E7D3-79C4-86BD-600E253F13D0}"/>
              </a:ext>
            </a:extLst>
          </p:cNvPr>
          <p:cNvSpPr>
            <a:spLocks noGrp="1"/>
          </p:cNvSpPr>
          <p:nvPr>
            <p:ph type="title"/>
          </p:nvPr>
        </p:nvSpPr>
        <p:spPr>
          <a:xfrm>
            <a:off x="164266" y="1325833"/>
            <a:ext cx="10109534" cy="814433"/>
          </a:xfrm>
        </p:spPr>
        <p:txBody>
          <a:bodyPr>
            <a:normAutofit/>
          </a:bodyPr>
          <a:lstStyle/>
          <a:p>
            <a:r>
              <a:rPr lang="en-CA" sz="3000" b="1" kern="0" dirty="0" err="1">
                <a:solidFill>
                  <a:srgbClr val="0D0D0D"/>
                </a:solidFill>
                <a:ea typeface="Times New Roman" panose="02020603050405020304" pitchFamily="18" charset="0"/>
              </a:rPr>
              <a:t>Mesures</a:t>
            </a:r>
            <a:r>
              <a:rPr lang="en-CA" sz="3000" b="1" kern="0" dirty="0">
                <a:solidFill>
                  <a:srgbClr val="0D0D0D"/>
                </a:solidFill>
                <a:ea typeface="Times New Roman" panose="02020603050405020304" pitchFamily="18" charset="0"/>
              </a:rPr>
              <a:t> sous la glace</a:t>
            </a:r>
            <a:br>
              <a:rPr lang="en-CA" sz="3000" b="1" kern="0" dirty="0">
                <a:solidFill>
                  <a:srgbClr val="0D0D0D"/>
                </a:solidFill>
                <a:ea typeface="Times New Roman" panose="02020603050405020304" pitchFamily="18" charset="0"/>
              </a:rPr>
            </a:br>
            <a:r>
              <a:rPr lang="en-CA" sz="2000" kern="0" dirty="0">
                <a:solidFill>
                  <a:srgbClr val="0D0D0D"/>
                </a:solidFill>
                <a:effectLst/>
                <a:latin typeface="Arial" panose="020B0604020202020204" pitchFamily="34" charset="0"/>
                <a:ea typeface="Times New Roman" panose="02020603050405020304" pitchFamily="18" charset="0"/>
              </a:rPr>
              <a:t>Measuring Under Ice</a:t>
            </a:r>
            <a:endParaRPr lang="en-US" sz="3000" dirty="0"/>
          </a:p>
        </p:txBody>
      </p:sp>
      <p:sp>
        <p:nvSpPr>
          <p:cNvPr id="12" name="Content Placeholder 11">
            <a:extLst>
              <a:ext uri="{FF2B5EF4-FFF2-40B4-BE49-F238E27FC236}">
                <a16:creationId xmlns:a16="http://schemas.microsoft.com/office/drawing/2014/main" id="{BA6E0FE4-A469-3B98-F3CF-2C63D074AAD9}"/>
              </a:ext>
            </a:extLst>
          </p:cNvPr>
          <p:cNvSpPr>
            <a:spLocks noGrp="1"/>
          </p:cNvSpPr>
          <p:nvPr>
            <p:ph idx="1"/>
          </p:nvPr>
        </p:nvSpPr>
        <p:spPr>
          <a:xfrm>
            <a:off x="344266" y="2369314"/>
            <a:ext cx="6009033" cy="3987035"/>
          </a:xfrm>
        </p:spPr>
        <p:txBody>
          <a:bodyPr>
            <a:normAutofit/>
          </a:bodyPr>
          <a:lstStyle/>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Déversement manuel sous la glace : précis mais dangereux, coûteux et rare.</a:t>
            </a: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Manual under-ice discharge: accurate but dangerous, costly, and rare.</a:t>
            </a:r>
          </a:p>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Les périodes de dégel et de regel sont souvent non mesurées.</a:t>
            </a:r>
            <a:endParaRPr lang="en-CA" sz="1800" kern="0" dirty="0">
              <a:solidFill>
                <a:srgbClr val="0D0D0D"/>
              </a:solidFill>
              <a:latin typeface="Arial" panose="020B0604020202020204" pitchFamily="34" charset="0"/>
              <a:ea typeface="Times New Roman" panose="02020603050405020304" pitchFamily="18" charset="0"/>
            </a:endParaRP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Breakup and freeze-up periods often unmeasured.</a:t>
            </a:r>
          </a:p>
          <a:p>
            <a:pPr>
              <a:lnSpc>
                <a:spcPct val="107000"/>
              </a:lnSpc>
              <a:spcAft>
                <a:spcPts val="800"/>
              </a:spcAft>
              <a:buSzPct val="100000"/>
              <a:buFont typeface="Wingdings" panose="05000000000000000000" pitchFamily="2" charset="2"/>
              <a:buChar char="Ø"/>
              <a:tabLst>
                <a:tab pos="457200" algn="l"/>
              </a:tabLst>
            </a:pPr>
            <a:r>
              <a:rPr lang="fr-CA" sz="1800" kern="0" dirty="0">
                <a:solidFill>
                  <a:srgbClr val="0D0D0D"/>
                </a:solidFill>
                <a:latin typeface="Arial" panose="020B0604020202020204" pitchFamily="34" charset="0"/>
                <a:ea typeface="Times New Roman" panose="02020603050405020304" pitchFamily="18" charset="0"/>
              </a:rPr>
              <a:t>Ces lacunes entraînent une incertitude dans les relevés de débit hivernal.</a:t>
            </a:r>
            <a:endParaRPr lang="en-CA" sz="1800" kern="0" dirty="0">
              <a:solidFill>
                <a:srgbClr val="0D0D0D"/>
              </a:solidFill>
              <a:latin typeface="Arial" panose="020B0604020202020204" pitchFamily="34" charset="0"/>
              <a:ea typeface="Times New Roman" panose="02020603050405020304" pitchFamily="18" charset="0"/>
            </a:endParaRPr>
          </a:p>
          <a:p>
            <a:pPr lvl="1">
              <a:lnSpc>
                <a:spcPct val="107000"/>
              </a:lnSpc>
              <a:spcAft>
                <a:spcPts val="800"/>
              </a:spcAft>
              <a:buSzPct val="100000"/>
              <a:buFont typeface="Wingdings" panose="05000000000000000000" pitchFamily="2" charset="2"/>
              <a:buChar char="Ø"/>
              <a:tabLst>
                <a:tab pos="457200" algn="l"/>
              </a:tabLst>
            </a:pPr>
            <a:r>
              <a:rPr lang="en-CA" sz="1400" kern="0" dirty="0">
                <a:solidFill>
                  <a:srgbClr val="0D0D0D"/>
                </a:solidFill>
                <a:latin typeface="Arial" panose="020B0604020202020204" pitchFamily="34" charset="0"/>
                <a:ea typeface="Times New Roman" panose="02020603050405020304" pitchFamily="18" charset="0"/>
              </a:rPr>
              <a:t>Gaps lead to uncertainty in winter flow records.</a:t>
            </a:r>
          </a:p>
        </p:txBody>
      </p:sp>
      <p:sp>
        <p:nvSpPr>
          <p:cNvPr id="7" name="Slide Number Placeholder 6">
            <a:extLst>
              <a:ext uri="{FF2B5EF4-FFF2-40B4-BE49-F238E27FC236}">
                <a16:creationId xmlns:a16="http://schemas.microsoft.com/office/drawing/2014/main" id="{699F9AE0-F639-9688-2725-7090A7EBCB8A}"/>
              </a:ext>
            </a:extLst>
          </p:cNvPr>
          <p:cNvSpPr>
            <a:spLocks noGrp="1"/>
          </p:cNvSpPr>
          <p:nvPr>
            <p:ph type="sldNum" sz="quarter" idx="12"/>
          </p:nvPr>
        </p:nvSpPr>
        <p:spPr/>
        <p:txBody>
          <a:bodyPr/>
          <a:lstStyle/>
          <a:p>
            <a:fld id="{2F765A7E-F9F6-4487-B24E-52725ED5CB1F}" type="slidenum">
              <a:rPr lang="en-US" smtClean="0"/>
              <a:t>5</a:t>
            </a:fld>
            <a:endParaRPr lang="en-US"/>
          </a:p>
        </p:txBody>
      </p:sp>
      <p:sp>
        <p:nvSpPr>
          <p:cNvPr id="29" name="!!c1">
            <a:extLst>
              <a:ext uri="{FF2B5EF4-FFF2-40B4-BE49-F238E27FC236}">
                <a16:creationId xmlns:a16="http://schemas.microsoft.com/office/drawing/2014/main" id="{F7714AE6-470F-9520-EE6E-674CF289257B}"/>
              </a:ext>
            </a:extLst>
          </p:cNvPr>
          <p:cNvSpPr>
            <a:spLocks noChangeAspect="1"/>
          </p:cNvSpPr>
          <p:nvPr/>
        </p:nvSpPr>
        <p:spPr>
          <a:xfrm>
            <a:off x="164266" y="156026"/>
            <a:ext cx="1080000" cy="1080000"/>
          </a:xfrm>
          <a:prstGeom prst="ellipse">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C7210921-8D6C-0197-16FE-F865B1EA6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266" y="328964"/>
            <a:ext cx="720000" cy="720000"/>
          </a:xfrm>
          <a:prstGeom prst="rect">
            <a:avLst/>
          </a:prstGeom>
        </p:spPr>
      </p:pic>
      <p:sp>
        <p:nvSpPr>
          <p:cNvPr id="37" name="Title 1">
            <a:extLst>
              <a:ext uri="{FF2B5EF4-FFF2-40B4-BE49-F238E27FC236}">
                <a16:creationId xmlns:a16="http://schemas.microsoft.com/office/drawing/2014/main" id="{16B3E723-5A02-5C04-098B-8F9B042F5EC1}"/>
              </a:ext>
            </a:extLst>
          </p:cNvPr>
          <p:cNvSpPr txBox="1">
            <a:spLocks/>
          </p:cNvSpPr>
          <p:nvPr/>
        </p:nvSpPr>
        <p:spPr>
          <a:xfrm>
            <a:off x="1244266" y="66219"/>
            <a:ext cx="361578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00" b="1" dirty="0"/>
              <a:t>Introduction</a:t>
            </a:r>
          </a:p>
        </p:txBody>
      </p:sp>
      <p:sp>
        <p:nvSpPr>
          <p:cNvPr id="14" name="TextBox 13">
            <a:extLst>
              <a:ext uri="{FF2B5EF4-FFF2-40B4-BE49-F238E27FC236}">
                <a16:creationId xmlns:a16="http://schemas.microsoft.com/office/drawing/2014/main" id="{E117C85D-255F-86C9-B3AD-1F80F73E2669}"/>
              </a:ext>
            </a:extLst>
          </p:cNvPr>
          <p:cNvSpPr txBox="1"/>
          <p:nvPr/>
        </p:nvSpPr>
        <p:spPr>
          <a:xfrm>
            <a:off x="7077291" y="5860729"/>
            <a:ext cx="3874174" cy="338554"/>
          </a:xfrm>
          <a:prstGeom prst="rect">
            <a:avLst/>
          </a:prstGeom>
          <a:noFill/>
        </p:spPr>
        <p:txBody>
          <a:bodyPr wrap="square">
            <a:spAutoFit/>
          </a:bodyPr>
          <a:lstStyle/>
          <a:p>
            <a:pPr algn="ctr"/>
            <a:r>
              <a:rPr lang="en-US" sz="1600" b="1" dirty="0">
                <a:effectLst/>
                <a:latin typeface="Arial" panose="020B0604020202020204"/>
                <a:ea typeface="Aptos" panose="020B0004020202020204" pitchFamily="34" charset="0"/>
              </a:rPr>
              <a:t>Fig. 3</a:t>
            </a:r>
            <a:r>
              <a:rPr lang="en-US" sz="1600" dirty="0">
                <a:effectLst/>
                <a:latin typeface="Arial" panose="020B0604020202020204"/>
                <a:ea typeface="Aptos" panose="020B0004020202020204" pitchFamily="34" charset="0"/>
              </a:rPr>
              <a:t> Data collection challenges.</a:t>
            </a:r>
            <a:endParaRPr lang="en-US" sz="1600" dirty="0"/>
          </a:p>
        </p:txBody>
      </p:sp>
      <p:pic>
        <p:nvPicPr>
          <p:cNvPr id="3" name="Online Media 2" title="Measuring river ice thickness and composition using a GoPro camera">
            <a:hlinkClick r:id="" action="ppaction://media"/>
            <a:extLst>
              <a:ext uri="{FF2B5EF4-FFF2-40B4-BE49-F238E27FC236}">
                <a16:creationId xmlns:a16="http://schemas.microsoft.com/office/drawing/2014/main" id="{21E32387-3244-C86D-F571-7666224C02F7}"/>
              </a:ext>
            </a:extLst>
          </p:cNvPr>
          <p:cNvPicPr>
            <a:picLocks noRot="1" noChangeAspect="1"/>
          </p:cNvPicPr>
          <p:nvPr>
            <a:videoFile r:link="rId1"/>
          </p:nvPr>
        </p:nvPicPr>
        <p:blipFill>
          <a:blip r:embed="rId7"/>
          <a:stretch>
            <a:fillRect/>
          </a:stretch>
        </p:blipFill>
        <p:spPr>
          <a:xfrm>
            <a:off x="6475780" y="2900588"/>
            <a:ext cx="5168532" cy="2920227"/>
          </a:xfrm>
          <a:prstGeom prst="rect">
            <a:avLst/>
          </a:prstGeom>
        </p:spPr>
      </p:pic>
    </p:spTree>
    <p:extLst>
      <p:ext uri="{BB962C8B-B14F-4D97-AF65-F5344CB8AC3E}">
        <p14:creationId xmlns:p14="http://schemas.microsoft.com/office/powerpoint/2010/main" val="378991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E8AB8-8D93-BE2A-846A-08B03749A3A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D19FB413-36E4-8FCB-C189-626F2C32DBE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11" name="Title 10">
            <a:extLst>
              <a:ext uri="{FF2B5EF4-FFF2-40B4-BE49-F238E27FC236}">
                <a16:creationId xmlns:a16="http://schemas.microsoft.com/office/drawing/2014/main" id="{6C305096-43F6-3ADB-AA6B-EAB7211364B0}"/>
              </a:ext>
            </a:extLst>
          </p:cNvPr>
          <p:cNvSpPr>
            <a:spLocks noGrp="1"/>
          </p:cNvSpPr>
          <p:nvPr>
            <p:ph type="title"/>
          </p:nvPr>
        </p:nvSpPr>
        <p:spPr>
          <a:xfrm>
            <a:off x="164266" y="1325833"/>
            <a:ext cx="10109534" cy="814433"/>
          </a:xfrm>
        </p:spPr>
        <p:txBody>
          <a:bodyPr>
            <a:normAutofit/>
          </a:bodyPr>
          <a:lstStyle/>
          <a:p>
            <a:r>
              <a:rPr lang="en-CA" sz="3000" b="1" kern="0" dirty="0">
                <a:solidFill>
                  <a:srgbClr val="0D0D0D"/>
                </a:solidFill>
                <a:ea typeface="Times New Roman" panose="02020603050405020304" pitchFamily="18" charset="0"/>
              </a:rPr>
              <a:t>Vue </a:t>
            </a:r>
            <a:r>
              <a:rPr lang="en-CA" sz="3000" b="1" kern="0" dirty="0" err="1">
                <a:solidFill>
                  <a:srgbClr val="0D0D0D"/>
                </a:solidFill>
                <a:ea typeface="Times New Roman" panose="02020603050405020304" pitchFamily="18" charset="0"/>
              </a:rPr>
              <a:t>conceptuelle</a:t>
            </a:r>
            <a:br>
              <a:rPr lang="en-CA" sz="3000" b="1" kern="0" dirty="0">
                <a:solidFill>
                  <a:srgbClr val="0D0D0D"/>
                </a:solidFill>
                <a:ea typeface="Times New Roman" panose="02020603050405020304" pitchFamily="18" charset="0"/>
              </a:rPr>
            </a:br>
            <a:r>
              <a:rPr lang="en-CA" sz="2000" kern="0" dirty="0">
                <a:solidFill>
                  <a:srgbClr val="0D0D0D"/>
                </a:solidFill>
                <a:effectLst/>
                <a:latin typeface="Arial" panose="020B0604020202020204" pitchFamily="34" charset="0"/>
                <a:ea typeface="Times New Roman" panose="02020603050405020304" pitchFamily="18" charset="0"/>
              </a:rPr>
              <a:t>Conceptual view</a:t>
            </a:r>
            <a:endParaRPr lang="en-US" sz="2000" dirty="0"/>
          </a:p>
        </p:txBody>
      </p:sp>
      <p:sp>
        <p:nvSpPr>
          <p:cNvPr id="12" name="Content Placeholder 11">
            <a:extLst>
              <a:ext uri="{FF2B5EF4-FFF2-40B4-BE49-F238E27FC236}">
                <a16:creationId xmlns:a16="http://schemas.microsoft.com/office/drawing/2014/main" id="{F25DB34A-500C-51D3-3BC1-2A26B957E2E7}"/>
              </a:ext>
            </a:extLst>
          </p:cNvPr>
          <p:cNvSpPr>
            <a:spLocks noGrp="1"/>
          </p:cNvSpPr>
          <p:nvPr>
            <p:ph idx="1"/>
          </p:nvPr>
        </p:nvSpPr>
        <p:spPr>
          <a:xfrm>
            <a:off x="344266" y="2189860"/>
            <a:ext cx="8574262" cy="4531615"/>
          </a:xfrm>
        </p:spPr>
        <p:txBody>
          <a:bodyPr>
            <a:normAutofit/>
          </a:bodyPr>
          <a:lstStyle/>
          <a:p>
            <a:pPr>
              <a:lnSpc>
                <a:spcPct val="107000"/>
              </a:lnSpc>
              <a:spcAft>
                <a:spcPts val="800"/>
              </a:spcAft>
              <a:buSzPct val="100000"/>
              <a:buFont typeface="Wingdings" panose="05000000000000000000" pitchFamily="2" charset="2"/>
              <a:buChar char="Ø"/>
              <a:tabLst>
                <a:tab pos="457200" algn="l"/>
              </a:tabLst>
            </a:pPr>
            <a:r>
              <a:rPr lang="fr-CA" sz="1400" kern="0" dirty="0">
                <a:solidFill>
                  <a:srgbClr val="0D0D0D"/>
                </a:solidFill>
                <a:latin typeface="Arial" panose="020B0604020202020204" pitchFamily="34" charset="0"/>
                <a:ea typeface="Times New Roman" panose="02020603050405020304" pitchFamily="18" charset="0"/>
              </a:rPr>
              <a:t>Le manque de données hivernales affecte les prévisions de crues et les modèles hydrologiques.</a:t>
            </a:r>
            <a:endParaRPr lang="en-CA" sz="1400" kern="0" dirty="0">
              <a:solidFill>
                <a:srgbClr val="0D0D0D"/>
              </a:solidFill>
              <a:latin typeface="Arial" panose="020B0604020202020204" pitchFamily="34" charset="0"/>
              <a:ea typeface="Times New Roman" panose="02020603050405020304" pitchFamily="18" charset="0"/>
            </a:endParaRPr>
          </a:p>
          <a:p>
            <a:pPr lvl="1">
              <a:lnSpc>
                <a:spcPct val="107000"/>
              </a:lnSpc>
              <a:spcAft>
                <a:spcPts val="800"/>
              </a:spcAft>
              <a:buSzPct val="100000"/>
              <a:buFont typeface="Wingdings" panose="05000000000000000000" pitchFamily="2" charset="2"/>
              <a:buChar char="Ø"/>
              <a:tabLst>
                <a:tab pos="457200" algn="l"/>
              </a:tabLst>
            </a:pPr>
            <a:r>
              <a:rPr lang="en-CA" sz="1100" kern="0" dirty="0">
                <a:solidFill>
                  <a:srgbClr val="0D0D0D"/>
                </a:solidFill>
                <a:latin typeface="Arial" panose="020B0604020202020204" pitchFamily="34" charset="0"/>
                <a:ea typeface="Times New Roman" panose="02020603050405020304" pitchFamily="18" charset="0"/>
              </a:rPr>
              <a:t>Missing winter data affect flood forecasting and hydrological models.</a:t>
            </a:r>
          </a:p>
          <a:p>
            <a:pPr>
              <a:lnSpc>
                <a:spcPct val="107000"/>
              </a:lnSpc>
              <a:spcAft>
                <a:spcPts val="800"/>
              </a:spcAft>
              <a:buSzPct val="100000"/>
              <a:buFont typeface="Wingdings" panose="05000000000000000000" pitchFamily="2" charset="2"/>
              <a:buChar char="Ø"/>
              <a:tabLst>
                <a:tab pos="457200" algn="l"/>
              </a:tabLst>
            </a:pPr>
            <a:r>
              <a:rPr lang="fr-CA" sz="1400" kern="0" dirty="0">
                <a:solidFill>
                  <a:srgbClr val="0D0D0D"/>
                </a:solidFill>
                <a:latin typeface="Arial" panose="020B0604020202020204" pitchFamily="34" charset="0"/>
                <a:ea typeface="Times New Roman" panose="02020603050405020304" pitchFamily="18" charset="0"/>
              </a:rPr>
              <a:t>Les méthodes opérationnelles reposent sur le jugement d'experts et non sur des règles reproductibles.</a:t>
            </a:r>
            <a:endParaRPr lang="en-CA" sz="1400" kern="0" dirty="0">
              <a:solidFill>
                <a:srgbClr val="0D0D0D"/>
              </a:solidFill>
              <a:latin typeface="Arial" panose="020B0604020202020204" pitchFamily="34" charset="0"/>
              <a:ea typeface="Times New Roman" panose="02020603050405020304" pitchFamily="18" charset="0"/>
            </a:endParaRPr>
          </a:p>
          <a:p>
            <a:pPr lvl="1">
              <a:lnSpc>
                <a:spcPct val="107000"/>
              </a:lnSpc>
              <a:spcAft>
                <a:spcPts val="800"/>
              </a:spcAft>
              <a:buSzPct val="100000"/>
              <a:buFont typeface="Wingdings" panose="05000000000000000000" pitchFamily="2" charset="2"/>
              <a:buChar char="Ø"/>
              <a:tabLst>
                <a:tab pos="457200" algn="l"/>
              </a:tabLst>
            </a:pPr>
            <a:r>
              <a:rPr lang="en-CA" sz="1100" kern="0" dirty="0">
                <a:solidFill>
                  <a:srgbClr val="0D0D0D"/>
                </a:solidFill>
                <a:latin typeface="Arial" panose="020B0604020202020204" pitchFamily="34" charset="0"/>
                <a:ea typeface="Times New Roman" panose="02020603050405020304" pitchFamily="18" charset="0"/>
              </a:rPr>
              <a:t>Operational methods rely on expert judgment, not reproducible rules.</a:t>
            </a:r>
          </a:p>
          <a:p>
            <a:pPr>
              <a:lnSpc>
                <a:spcPct val="107000"/>
              </a:lnSpc>
              <a:spcAft>
                <a:spcPts val="800"/>
              </a:spcAft>
              <a:buSzPct val="100000"/>
              <a:buFont typeface="Wingdings" panose="05000000000000000000" pitchFamily="2" charset="2"/>
              <a:buChar char="Ø"/>
              <a:tabLst>
                <a:tab pos="457200" algn="l"/>
              </a:tabLst>
            </a:pPr>
            <a:r>
              <a:rPr lang="fr-CA" sz="1400" kern="0" dirty="0">
                <a:solidFill>
                  <a:srgbClr val="0D0D0D"/>
                </a:solidFill>
                <a:latin typeface="Arial" panose="020B0604020202020204" pitchFamily="34" charset="0"/>
                <a:ea typeface="Times New Roman" panose="02020603050405020304" pitchFamily="18" charset="0"/>
              </a:rPr>
              <a:t>Langston et al. (2025) ont développé des modèles basés sur des schémas comportementaux pour l'estimation en temps réel à partir du modèle LOESS.</a:t>
            </a:r>
          </a:p>
          <a:p>
            <a:pPr lvl="1">
              <a:lnSpc>
                <a:spcPct val="107000"/>
              </a:lnSpc>
              <a:spcAft>
                <a:spcPts val="800"/>
              </a:spcAft>
              <a:buSzPct val="100000"/>
              <a:buFont typeface="Wingdings" panose="05000000000000000000" pitchFamily="2" charset="2"/>
              <a:buChar char="Ø"/>
              <a:tabLst>
                <a:tab pos="457200" algn="l"/>
              </a:tabLst>
            </a:pPr>
            <a:r>
              <a:rPr lang="en-CA" sz="1100" kern="0" dirty="0">
                <a:solidFill>
                  <a:srgbClr val="0D0D0D"/>
                </a:solidFill>
                <a:latin typeface="Arial" panose="020B0604020202020204" pitchFamily="34" charset="0"/>
                <a:ea typeface="Times New Roman" panose="02020603050405020304" pitchFamily="18" charset="0"/>
              </a:rPr>
              <a:t>Langston et al. 2025 developed pattern-based models for real-time estimation based on LOESS model. </a:t>
            </a:r>
          </a:p>
          <a:p>
            <a:pPr>
              <a:lnSpc>
                <a:spcPct val="107000"/>
              </a:lnSpc>
              <a:spcAft>
                <a:spcPts val="800"/>
              </a:spcAft>
              <a:buSzPct val="100000"/>
              <a:buFont typeface="Wingdings" panose="05000000000000000000" pitchFamily="2" charset="2"/>
              <a:buChar char="Ø"/>
              <a:tabLst>
                <a:tab pos="457200" algn="l"/>
              </a:tabLst>
            </a:pPr>
            <a:r>
              <a:rPr lang="fr-CA" sz="1400" kern="0" dirty="0">
                <a:solidFill>
                  <a:srgbClr val="0D0D0D"/>
                </a:solidFill>
                <a:latin typeface="Arial" panose="020B0604020202020204" pitchFamily="34" charset="0"/>
                <a:ea typeface="Times New Roman" panose="02020603050405020304" pitchFamily="18" charset="0"/>
              </a:rPr>
              <a:t>Le MELCCFP (Québec) et le WSC appliquent le BW au débit Q en eau libre, en se basant sur des mesures physiques et l'avis d'experts.</a:t>
            </a:r>
          </a:p>
          <a:p>
            <a:pPr lvl="1">
              <a:lnSpc>
                <a:spcPct val="107000"/>
              </a:lnSpc>
              <a:spcAft>
                <a:spcPts val="800"/>
              </a:spcAft>
              <a:buSzPct val="100000"/>
              <a:buFont typeface="Wingdings" panose="05000000000000000000" pitchFamily="2" charset="2"/>
              <a:buChar char="Ø"/>
              <a:tabLst>
                <a:tab pos="457200" algn="l"/>
              </a:tabLst>
            </a:pPr>
            <a:r>
              <a:rPr lang="en-CA" sz="1100" kern="0" dirty="0">
                <a:solidFill>
                  <a:srgbClr val="0D0D0D"/>
                </a:solidFill>
                <a:latin typeface="Arial" panose="020B0604020202020204" pitchFamily="34" charset="0"/>
                <a:ea typeface="Times New Roman" panose="02020603050405020304" pitchFamily="18" charset="0"/>
              </a:rPr>
              <a:t>MELCCFP (Quebec) and WSC: Applying BW factor on open-water Q, based on the physical measurements and experts' decision.</a:t>
            </a:r>
          </a:p>
          <a:p>
            <a:pPr>
              <a:lnSpc>
                <a:spcPct val="107000"/>
              </a:lnSpc>
              <a:spcAft>
                <a:spcPts val="800"/>
              </a:spcAft>
              <a:buSzPct val="100000"/>
              <a:buFont typeface="Wingdings" panose="05000000000000000000" pitchFamily="2" charset="2"/>
              <a:buChar char="Ø"/>
              <a:tabLst>
                <a:tab pos="457200" algn="l"/>
              </a:tabLst>
            </a:pPr>
            <a:r>
              <a:rPr lang="fr-CA" sz="1400" kern="0" dirty="0">
                <a:solidFill>
                  <a:srgbClr val="0D0D0D"/>
                </a:solidFill>
                <a:latin typeface="Arial" panose="020B0604020202020204" pitchFamily="34" charset="0"/>
                <a:ea typeface="Times New Roman" panose="02020603050405020304" pitchFamily="18" charset="0"/>
              </a:rPr>
              <a:t>Ces deux projets sont confrontés à la rareté des données et à des défis spécifiques à chaque site.</a:t>
            </a:r>
          </a:p>
          <a:p>
            <a:pPr lvl="1">
              <a:lnSpc>
                <a:spcPct val="107000"/>
              </a:lnSpc>
              <a:spcAft>
                <a:spcPts val="800"/>
              </a:spcAft>
              <a:buSzPct val="100000"/>
              <a:buFont typeface="Wingdings" panose="05000000000000000000" pitchFamily="2" charset="2"/>
              <a:buChar char="Ø"/>
              <a:tabLst>
                <a:tab pos="457200" algn="l"/>
              </a:tabLst>
            </a:pPr>
            <a:r>
              <a:rPr lang="en-CA" sz="1100" kern="0" dirty="0">
                <a:solidFill>
                  <a:srgbClr val="0D0D0D"/>
                </a:solidFill>
                <a:latin typeface="Arial" panose="020B0604020202020204" pitchFamily="34" charset="0"/>
                <a:ea typeface="Times New Roman" panose="02020603050405020304" pitchFamily="18" charset="0"/>
              </a:rPr>
              <a:t>Both face sparse data and site-specific challenges</a:t>
            </a:r>
          </a:p>
        </p:txBody>
      </p:sp>
      <p:sp>
        <p:nvSpPr>
          <p:cNvPr id="7" name="Slide Number Placeholder 6">
            <a:extLst>
              <a:ext uri="{FF2B5EF4-FFF2-40B4-BE49-F238E27FC236}">
                <a16:creationId xmlns:a16="http://schemas.microsoft.com/office/drawing/2014/main" id="{98A889FF-0FCF-FA59-6C24-1D020C607822}"/>
              </a:ext>
            </a:extLst>
          </p:cNvPr>
          <p:cNvSpPr>
            <a:spLocks noGrp="1"/>
          </p:cNvSpPr>
          <p:nvPr>
            <p:ph type="sldNum" sz="quarter" idx="12"/>
          </p:nvPr>
        </p:nvSpPr>
        <p:spPr/>
        <p:txBody>
          <a:bodyPr/>
          <a:lstStyle/>
          <a:p>
            <a:fld id="{2F765A7E-F9F6-4487-B24E-52725ED5CB1F}" type="slidenum">
              <a:rPr lang="en-US" smtClean="0"/>
              <a:t>6</a:t>
            </a:fld>
            <a:endParaRPr lang="en-US"/>
          </a:p>
        </p:txBody>
      </p:sp>
      <p:sp>
        <p:nvSpPr>
          <p:cNvPr id="29" name="!!c1">
            <a:extLst>
              <a:ext uri="{FF2B5EF4-FFF2-40B4-BE49-F238E27FC236}">
                <a16:creationId xmlns:a16="http://schemas.microsoft.com/office/drawing/2014/main" id="{69BE7007-6C40-C52D-772D-18776603D977}"/>
              </a:ext>
            </a:extLst>
          </p:cNvPr>
          <p:cNvSpPr>
            <a:spLocks noChangeAspect="1"/>
          </p:cNvSpPr>
          <p:nvPr/>
        </p:nvSpPr>
        <p:spPr>
          <a:xfrm>
            <a:off x="164266" y="156026"/>
            <a:ext cx="1080000" cy="1080000"/>
          </a:xfrm>
          <a:prstGeom prst="ellipse">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20F3D1E2-62C3-0EFD-3B05-68F5B4FE6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266" y="328964"/>
            <a:ext cx="720000" cy="720000"/>
          </a:xfrm>
          <a:prstGeom prst="rect">
            <a:avLst/>
          </a:prstGeom>
        </p:spPr>
      </p:pic>
      <p:sp>
        <p:nvSpPr>
          <p:cNvPr id="37" name="Title 1">
            <a:extLst>
              <a:ext uri="{FF2B5EF4-FFF2-40B4-BE49-F238E27FC236}">
                <a16:creationId xmlns:a16="http://schemas.microsoft.com/office/drawing/2014/main" id="{35B8EFB1-BE47-FB52-18E8-68DCCE478181}"/>
              </a:ext>
            </a:extLst>
          </p:cNvPr>
          <p:cNvSpPr txBox="1">
            <a:spLocks/>
          </p:cNvSpPr>
          <p:nvPr/>
        </p:nvSpPr>
        <p:spPr>
          <a:xfrm>
            <a:off x="1244266" y="66219"/>
            <a:ext cx="361578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00" b="1" dirty="0"/>
              <a:t>Introduction</a:t>
            </a:r>
          </a:p>
        </p:txBody>
      </p:sp>
      <p:sp>
        <p:nvSpPr>
          <p:cNvPr id="3" name="TextBox 2">
            <a:extLst>
              <a:ext uri="{FF2B5EF4-FFF2-40B4-BE49-F238E27FC236}">
                <a16:creationId xmlns:a16="http://schemas.microsoft.com/office/drawing/2014/main" id="{E10C00E3-3F64-6CB2-651C-0A2BE4682DC0}"/>
              </a:ext>
            </a:extLst>
          </p:cNvPr>
          <p:cNvSpPr txBox="1"/>
          <p:nvPr/>
        </p:nvSpPr>
        <p:spPr>
          <a:xfrm>
            <a:off x="9299995" y="5532167"/>
            <a:ext cx="2273300" cy="338554"/>
          </a:xfrm>
          <a:prstGeom prst="rect">
            <a:avLst/>
          </a:prstGeom>
          <a:noFill/>
        </p:spPr>
        <p:txBody>
          <a:bodyPr wrap="square">
            <a:spAutoFit/>
          </a:bodyPr>
          <a:lstStyle/>
          <a:p>
            <a:pPr algn="ctr"/>
            <a:r>
              <a:rPr lang="en-US" sz="1600" b="1" dirty="0">
                <a:effectLst/>
                <a:latin typeface="Arial" panose="020B0604020202020204"/>
                <a:ea typeface="Aptos" panose="020B0004020202020204" pitchFamily="34" charset="0"/>
              </a:rPr>
              <a:t>Fig. 4</a:t>
            </a:r>
            <a:r>
              <a:rPr lang="en-US" sz="1600" dirty="0">
                <a:effectLst/>
                <a:latin typeface="Arial" panose="020B0604020202020204"/>
                <a:ea typeface="Aptos" panose="020B0004020202020204" pitchFamily="34" charset="0"/>
              </a:rPr>
              <a:t> </a:t>
            </a:r>
            <a:r>
              <a:rPr lang="en-CA" sz="1600" dirty="0">
                <a:effectLst/>
                <a:latin typeface="Arial" panose="020B0604020202020204"/>
                <a:ea typeface="Aptos" panose="020B0004020202020204" pitchFamily="34" charset="0"/>
              </a:rPr>
              <a:t>Experts on ice.</a:t>
            </a:r>
            <a:endParaRPr lang="en-US" sz="1600" dirty="0"/>
          </a:p>
        </p:txBody>
      </p:sp>
      <p:pic>
        <p:nvPicPr>
          <p:cNvPr id="7170" name="Picture 2">
            <a:extLst>
              <a:ext uri="{FF2B5EF4-FFF2-40B4-BE49-F238E27FC236}">
                <a16:creationId xmlns:a16="http://schemas.microsoft.com/office/drawing/2014/main" id="{DC258554-4FEA-8E48-658B-6A353C333F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412490" y="1996246"/>
            <a:ext cx="4048311" cy="303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2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B43EC07-C465-EE2C-EC3D-B0BBD0467C8A}"/>
              </a:ext>
            </a:extLst>
          </p:cNvPr>
          <p:cNvSpPr/>
          <p:nvPr/>
        </p:nvSpPr>
        <p:spPr>
          <a:xfrm flipV="1">
            <a:off x="12622" y="4470400"/>
            <a:ext cx="12179378" cy="2387600"/>
          </a:xfrm>
          <a:custGeom>
            <a:avLst/>
            <a:gdLst>
              <a:gd name="connsiteX0" fmla="*/ 0 w 12179378"/>
              <a:gd name="connsiteY0" fmla="*/ 2387600 h 2387600"/>
              <a:gd name="connsiteX1" fmla="*/ 3781851 w 12179378"/>
              <a:gd name="connsiteY1" fmla="*/ 2387600 h 2387600"/>
              <a:gd name="connsiteX2" fmla="*/ 4501851 w 12179378"/>
              <a:gd name="connsiteY2" fmla="*/ 1667600 h 2387600"/>
              <a:gd name="connsiteX3" fmla="*/ 5221851 w 12179378"/>
              <a:gd name="connsiteY3" fmla="*/ 2387600 h 2387600"/>
              <a:gd name="connsiteX4" fmla="*/ 12179378 w 12179378"/>
              <a:gd name="connsiteY4" fmla="*/ 2387600 h 2387600"/>
              <a:gd name="connsiteX5" fmla="*/ 12179378 w 12179378"/>
              <a:gd name="connsiteY5" fmla="*/ 0 h 2387600"/>
              <a:gd name="connsiteX6" fmla="*/ 0 w 12179378"/>
              <a:gd name="connsiteY6" fmla="*/ 0 h 2387600"/>
              <a:gd name="connsiteX7" fmla="*/ 0 w 12179378"/>
              <a:gd name="connsiteY7" fmla="*/ 23876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9378" h="2387600">
                <a:moveTo>
                  <a:pt x="0" y="2387600"/>
                </a:moveTo>
                <a:lnTo>
                  <a:pt x="3781851" y="2387600"/>
                </a:lnTo>
                <a:cubicBezTo>
                  <a:pt x="3781851" y="1989955"/>
                  <a:pt x="4104206" y="1667600"/>
                  <a:pt x="4501851" y="1667600"/>
                </a:cubicBezTo>
                <a:cubicBezTo>
                  <a:pt x="4899496" y="1667600"/>
                  <a:pt x="5221851" y="1989955"/>
                  <a:pt x="5221851" y="2387600"/>
                </a:cubicBezTo>
                <a:lnTo>
                  <a:pt x="12179378" y="2387600"/>
                </a:lnTo>
                <a:lnTo>
                  <a:pt x="12179378" y="0"/>
                </a:lnTo>
                <a:lnTo>
                  <a:pt x="0" y="0"/>
                </a:lnTo>
                <a:lnTo>
                  <a:pt x="0" y="2387600"/>
                </a:lnTo>
                <a:close/>
              </a:path>
            </a:pathLst>
          </a:custGeom>
          <a:gradFill flip="none" rotWithShape="1">
            <a:gsLst>
              <a:gs pos="100000">
                <a:srgbClr val="B0AAAA">
                  <a:lumMod val="71000"/>
                  <a:lumOff val="29000"/>
                  <a:alpha val="69000"/>
                </a:srgbClr>
              </a:gs>
              <a:gs pos="0">
                <a:srgbClr val="B0AAAA">
                  <a:lumMod val="5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7" name="Slide Number Placeholder 6">
            <a:extLst>
              <a:ext uri="{FF2B5EF4-FFF2-40B4-BE49-F238E27FC236}">
                <a16:creationId xmlns:a16="http://schemas.microsoft.com/office/drawing/2014/main" id="{5CF787A3-7FE0-B072-233C-78AC785E65F0}"/>
              </a:ext>
            </a:extLst>
          </p:cNvPr>
          <p:cNvSpPr>
            <a:spLocks noGrp="1"/>
          </p:cNvSpPr>
          <p:nvPr>
            <p:ph type="sldNum" sz="quarter" idx="12"/>
          </p:nvPr>
        </p:nvSpPr>
        <p:spPr/>
        <p:txBody>
          <a:bodyPr/>
          <a:lstStyle/>
          <a:p>
            <a:fld id="{2F765A7E-F9F6-4487-B24E-52725ED5CB1F}" type="slidenum">
              <a:rPr lang="en-US" smtClean="0"/>
              <a:t>7</a:t>
            </a:fld>
            <a:endParaRPr lang="en-US"/>
          </a:p>
        </p:txBody>
      </p:sp>
      <p:sp>
        <p:nvSpPr>
          <p:cNvPr id="29" name="!!c1">
            <a:extLst>
              <a:ext uri="{FF2B5EF4-FFF2-40B4-BE49-F238E27FC236}">
                <a16:creationId xmlns:a16="http://schemas.microsoft.com/office/drawing/2014/main" id="{6F97D78C-3E1B-1487-DB0C-E36303C063E9}"/>
              </a:ext>
            </a:extLst>
          </p:cNvPr>
          <p:cNvSpPr>
            <a:spLocks noChangeAspect="1"/>
          </p:cNvSpPr>
          <p:nvPr/>
        </p:nvSpPr>
        <p:spPr>
          <a:xfrm>
            <a:off x="1261753" y="4960176"/>
            <a:ext cx="1080000" cy="1080000"/>
          </a:xfrm>
          <a:prstGeom prst="ellipse">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2">
            <a:extLst>
              <a:ext uri="{FF2B5EF4-FFF2-40B4-BE49-F238E27FC236}">
                <a16:creationId xmlns:a16="http://schemas.microsoft.com/office/drawing/2014/main" id="{F829167A-F80E-ABBC-B144-395B9FC31006}"/>
              </a:ext>
            </a:extLst>
          </p:cNvPr>
          <p:cNvSpPr>
            <a:spLocks noChangeAspect="1"/>
          </p:cNvSpPr>
          <p:nvPr/>
        </p:nvSpPr>
        <p:spPr>
          <a:xfrm>
            <a:off x="3975051" y="3942000"/>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3">
            <a:extLst>
              <a:ext uri="{FF2B5EF4-FFF2-40B4-BE49-F238E27FC236}">
                <a16:creationId xmlns:a16="http://schemas.microsoft.com/office/drawing/2014/main" id="{A379407B-9CAF-F10B-C012-B523CD6FFE2F}"/>
              </a:ext>
            </a:extLst>
          </p:cNvPr>
          <p:cNvSpPr>
            <a:spLocks noChangeAspect="1"/>
          </p:cNvSpPr>
          <p:nvPr/>
        </p:nvSpPr>
        <p:spPr>
          <a:xfrm>
            <a:off x="6688349"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4">
            <a:extLst>
              <a:ext uri="{FF2B5EF4-FFF2-40B4-BE49-F238E27FC236}">
                <a16:creationId xmlns:a16="http://schemas.microsoft.com/office/drawing/2014/main" id="{7753F283-5D13-9BDA-237E-0105C8761D80}"/>
              </a:ext>
            </a:extLst>
          </p:cNvPr>
          <p:cNvSpPr>
            <a:spLocks noChangeAspect="1"/>
          </p:cNvSpPr>
          <p:nvPr/>
        </p:nvSpPr>
        <p:spPr>
          <a:xfrm>
            <a:off x="9401646" y="4960176"/>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140A79B0-F21D-9A51-A6CE-58B513EA2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753" y="5129539"/>
            <a:ext cx="720000" cy="720000"/>
          </a:xfrm>
          <a:prstGeom prst="rect">
            <a:avLst/>
          </a:prstGeom>
        </p:spPr>
      </p:pic>
      <p:pic>
        <p:nvPicPr>
          <p:cNvPr id="33" name="!!p2" descr="A black background with a black square&#10;&#10;Description automatically generated with medium confidence">
            <a:extLst>
              <a:ext uri="{FF2B5EF4-FFF2-40B4-BE49-F238E27FC236}">
                <a16:creationId xmlns:a16="http://schemas.microsoft.com/office/drawing/2014/main" id="{80652ED4-FAC5-C583-7127-BDA3A1137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051" y="4110400"/>
            <a:ext cx="720000" cy="720000"/>
          </a:xfrm>
          <a:prstGeom prst="rect">
            <a:avLst/>
          </a:prstGeom>
        </p:spPr>
      </p:pic>
      <p:pic>
        <p:nvPicPr>
          <p:cNvPr id="9" name="!!p3" descr="A black background with a black square&#10;&#10;Description automatically generated with medium confidence">
            <a:extLst>
              <a:ext uri="{FF2B5EF4-FFF2-40B4-BE49-F238E27FC236}">
                <a16:creationId xmlns:a16="http://schemas.microsoft.com/office/drawing/2014/main" id="{F1E0D993-F393-26C2-D1F9-487196E400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349" y="5129539"/>
            <a:ext cx="720000" cy="720000"/>
          </a:xfrm>
          <a:prstGeom prst="rect">
            <a:avLst/>
          </a:prstGeom>
        </p:spPr>
      </p:pic>
      <p:pic>
        <p:nvPicPr>
          <p:cNvPr id="8" name="!!p4">
            <a:extLst>
              <a:ext uri="{FF2B5EF4-FFF2-40B4-BE49-F238E27FC236}">
                <a16:creationId xmlns:a16="http://schemas.microsoft.com/office/drawing/2014/main" id="{56EEA5FB-0714-6C87-D96E-21E1B458A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646" y="5129539"/>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547687" y="2005012"/>
            <a:ext cx="1109662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6000" b="1" dirty="0" err="1"/>
              <a:t>Objectifs</a:t>
            </a:r>
            <a:endParaRPr lang="en-US" sz="3000" b="1" dirty="0"/>
          </a:p>
        </p:txBody>
      </p:sp>
    </p:spTree>
    <p:extLst>
      <p:ext uri="{BB962C8B-B14F-4D97-AF65-F5344CB8AC3E}">
        <p14:creationId xmlns:p14="http://schemas.microsoft.com/office/powerpoint/2010/main" val="227042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3" name="!!c2">
            <a:extLst>
              <a:ext uri="{FF2B5EF4-FFF2-40B4-BE49-F238E27FC236}">
                <a16:creationId xmlns:a16="http://schemas.microsoft.com/office/drawing/2014/main" id="{F829167A-F80E-ABBC-B144-395B9FC31006}"/>
              </a:ext>
            </a:extLst>
          </p:cNvPr>
          <p:cNvSpPr>
            <a:spLocks noChangeAspect="1"/>
          </p:cNvSpPr>
          <p:nvPr/>
        </p:nvSpPr>
        <p:spPr>
          <a:xfrm>
            <a:off x="164266" y="156026"/>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2" descr="A black background with a black square&#10;&#10;Description automatically generated with medium confidence">
            <a:extLst>
              <a:ext uri="{FF2B5EF4-FFF2-40B4-BE49-F238E27FC236}">
                <a16:creationId xmlns:a16="http://schemas.microsoft.com/office/drawing/2014/main" id="{80652ED4-FAC5-C583-7127-BDA3A1137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66" y="324426"/>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1244266" y="0"/>
            <a:ext cx="3130964"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00" b="1" dirty="0"/>
              <a:t>Objectives</a:t>
            </a:r>
          </a:p>
        </p:txBody>
      </p:sp>
      <p:sp>
        <p:nvSpPr>
          <p:cNvPr id="4" name="Title 10">
            <a:extLst>
              <a:ext uri="{FF2B5EF4-FFF2-40B4-BE49-F238E27FC236}">
                <a16:creationId xmlns:a16="http://schemas.microsoft.com/office/drawing/2014/main" id="{8C885533-FE8C-0D4D-EF8C-50C9D74A3DC2}"/>
              </a:ext>
            </a:extLst>
          </p:cNvPr>
          <p:cNvSpPr txBox="1">
            <a:spLocks/>
          </p:cNvSpPr>
          <p:nvPr/>
        </p:nvSpPr>
        <p:spPr>
          <a:xfrm>
            <a:off x="164266" y="1325833"/>
            <a:ext cx="10109534" cy="81443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000" b="1" kern="0" dirty="0" err="1">
                <a:solidFill>
                  <a:srgbClr val="0D0D0D"/>
                </a:solidFill>
                <a:ea typeface="Times New Roman" panose="02020603050405020304" pitchFamily="18" charset="0"/>
              </a:rPr>
              <a:t>Objectifs</a:t>
            </a:r>
            <a:r>
              <a:rPr lang="en-US" sz="3000" b="1" kern="0" dirty="0">
                <a:solidFill>
                  <a:srgbClr val="0D0D0D"/>
                </a:solidFill>
                <a:ea typeface="Times New Roman" panose="02020603050405020304" pitchFamily="18" charset="0"/>
              </a:rPr>
              <a:t> de la recherche</a:t>
            </a:r>
          </a:p>
          <a:p>
            <a:pPr algn="l"/>
            <a:r>
              <a:rPr lang="en-US" sz="2000" kern="0" dirty="0">
                <a:solidFill>
                  <a:srgbClr val="0D0D0D"/>
                </a:solidFill>
                <a:ea typeface="Times New Roman" panose="02020603050405020304" pitchFamily="18" charset="0"/>
              </a:rPr>
              <a:t>Research Objectives Overview</a:t>
            </a:r>
            <a:endParaRPr lang="en-US" sz="2000" dirty="0"/>
          </a:p>
        </p:txBody>
      </p:sp>
      <p:sp>
        <p:nvSpPr>
          <p:cNvPr id="10" name="Content Placeholder 11">
            <a:extLst>
              <a:ext uri="{FF2B5EF4-FFF2-40B4-BE49-F238E27FC236}">
                <a16:creationId xmlns:a16="http://schemas.microsoft.com/office/drawing/2014/main" id="{D76B02C9-8CA3-0D6D-3079-0648F897BFA0}"/>
              </a:ext>
            </a:extLst>
          </p:cNvPr>
          <p:cNvSpPr txBox="1">
            <a:spLocks/>
          </p:cNvSpPr>
          <p:nvPr/>
        </p:nvSpPr>
        <p:spPr>
          <a:xfrm>
            <a:off x="344265" y="2369315"/>
            <a:ext cx="11590559" cy="3987035"/>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arrow" panose="020B060602020203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07000"/>
              </a:lnSpc>
              <a:spcAft>
                <a:spcPts val="800"/>
              </a:spcAft>
              <a:buSzPct val="100000"/>
              <a:tabLst>
                <a:tab pos="457200" algn="l"/>
              </a:tabLst>
            </a:pPr>
            <a:r>
              <a:rPr lang="en-US" b="1" kern="0" dirty="0">
                <a:solidFill>
                  <a:srgbClr val="0D0D0D"/>
                </a:solidFill>
                <a:ea typeface="Times New Roman" panose="02020603050405020304" pitchFamily="18" charset="0"/>
              </a:rPr>
              <a:t>1. </a:t>
            </a:r>
            <a:r>
              <a:rPr lang="fr-CA" b="1" kern="0" dirty="0">
                <a:solidFill>
                  <a:srgbClr val="0D0D0D"/>
                </a:solidFill>
                <a:ea typeface="Times New Roman" panose="02020603050405020304" pitchFamily="18" charset="0"/>
              </a:rPr>
              <a:t>Comprendre le comportement des eaux stagnantes</a:t>
            </a:r>
            <a:r>
              <a:rPr lang="en-US" b="1" kern="0" dirty="0">
                <a:solidFill>
                  <a:srgbClr val="0D0D0D"/>
                </a:solidFill>
                <a:ea typeface="Times New Roman" panose="02020603050405020304" pitchFamily="18" charset="0"/>
              </a:rPr>
              <a:t> </a:t>
            </a:r>
          </a:p>
          <a:p>
            <a:pPr lvl="0" algn="l">
              <a:lnSpc>
                <a:spcPct val="107000"/>
              </a:lnSpc>
              <a:spcAft>
                <a:spcPts val="800"/>
              </a:spcAft>
              <a:buSzPct val="100000"/>
              <a:tabLst>
                <a:tab pos="457200" algn="l"/>
              </a:tabLst>
            </a:pPr>
            <a:r>
              <a:rPr lang="en-US" sz="1800" b="1" kern="0" dirty="0">
                <a:solidFill>
                  <a:srgbClr val="0D0D0D"/>
                </a:solidFill>
                <a:ea typeface="Times New Roman" panose="02020603050405020304" pitchFamily="18" charset="0"/>
              </a:rPr>
              <a:t>Understand Backwater Behavior</a:t>
            </a:r>
          </a:p>
          <a:p>
            <a:pPr marL="285750" lvl="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Analyze seasonal BW patterns at Quebec sites.</a:t>
            </a:r>
          </a:p>
          <a:p>
            <a:pPr marL="285750" lvl="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Reproduce and extend Langston et al. (2025) LOESS approach.</a:t>
            </a:r>
          </a:p>
          <a:p>
            <a:pPr marL="285750" lvl="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Quantify uncertainty and propose refined models.</a:t>
            </a:r>
          </a:p>
          <a:p>
            <a:pPr marL="28575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Assign the results as </a:t>
            </a:r>
            <a:r>
              <a:rPr lang="en-US" sz="1800" b="1" kern="0" dirty="0">
                <a:solidFill>
                  <a:srgbClr val="0D0D0D"/>
                </a:solidFill>
                <a:ea typeface="Times New Roman" panose="02020603050405020304" pitchFamily="18" charset="0"/>
              </a:rPr>
              <a:t>benchmark</a:t>
            </a:r>
            <a:r>
              <a:rPr lang="en-US" sz="1800" kern="0" dirty="0">
                <a:solidFill>
                  <a:srgbClr val="0D0D0D"/>
                </a:solidFill>
                <a:ea typeface="Times New Roman" panose="02020603050405020304" pitchFamily="18" charset="0"/>
              </a:rPr>
              <a:t>.</a:t>
            </a:r>
          </a:p>
          <a:p>
            <a:pPr algn="l">
              <a:lnSpc>
                <a:spcPct val="107000"/>
              </a:lnSpc>
              <a:spcAft>
                <a:spcPts val="800"/>
              </a:spcAft>
              <a:buSzPct val="100000"/>
              <a:tabLst>
                <a:tab pos="457200" algn="l"/>
              </a:tabLst>
            </a:pPr>
            <a:r>
              <a:rPr lang="en-US" b="1" kern="0" dirty="0">
                <a:solidFill>
                  <a:srgbClr val="0D0D0D"/>
                </a:solidFill>
                <a:ea typeface="Times New Roman" panose="02020603050405020304" pitchFamily="18" charset="0"/>
              </a:rPr>
              <a:t>2. </a:t>
            </a:r>
            <a:r>
              <a:rPr lang="fr-CA" b="1" kern="0" dirty="0">
                <a:solidFill>
                  <a:srgbClr val="0D0D0D"/>
                </a:solidFill>
                <a:ea typeface="Times New Roman" panose="02020603050405020304" pitchFamily="18" charset="0"/>
              </a:rPr>
              <a:t>Explorer la prédiction basée sur les données</a:t>
            </a:r>
            <a:endParaRPr lang="en-US" b="1" kern="0" dirty="0">
              <a:solidFill>
                <a:srgbClr val="0D0D0D"/>
              </a:solidFill>
              <a:ea typeface="Times New Roman" panose="02020603050405020304" pitchFamily="18" charset="0"/>
            </a:endParaRPr>
          </a:p>
          <a:p>
            <a:pPr algn="l">
              <a:lnSpc>
                <a:spcPct val="107000"/>
              </a:lnSpc>
              <a:spcAft>
                <a:spcPts val="800"/>
              </a:spcAft>
              <a:buSzPct val="100000"/>
              <a:tabLst>
                <a:tab pos="457200" algn="l"/>
              </a:tabLst>
            </a:pPr>
            <a:r>
              <a:rPr lang="en-US" sz="1800" b="1" kern="0" dirty="0">
                <a:solidFill>
                  <a:srgbClr val="0D0D0D"/>
                </a:solidFill>
                <a:ea typeface="Times New Roman" panose="02020603050405020304" pitchFamily="18" charset="0"/>
              </a:rPr>
              <a:t>Explore Data-Driven Prediction</a:t>
            </a:r>
          </a:p>
          <a:p>
            <a:pPr marL="285750" lvl="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Develop a machine learning (ELM) framework for BW estimation.</a:t>
            </a:r>
          </a:p>
          <a:p>
            <a:pPr marL="285750" lvl="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Integrate hydrometric and climatic predictors.</a:t>
            </a:r>
          </a:p>
          <a:p>
            <a:pPr marL="285750" lvl="0" indent="-285750" algn="l">
              <a:lnSpc>
                <a:spcPct val="107000"/>
              </a:lnSpc>
              <a:spcAft>
                <a:spcPts val="800"/>
              </a:spcAft>
              <a:buSzPct val="100000"/>
              <a:buFont typeface="Wingdings" panose="05000000000000000000" pitchFamily="2" charset="2"/>
              <a:buChar char="q"/>
              <a:tabLst>
                <a:tab pos="457200" algn="l"/>
              </a:tabLst>
            </a:pPr>
            <a:r>
              <a:rPr lang="en-US" sz="1800" kern="0" dirty="0">
                <a:solidFill>
                  <a:srgbClr val="0D0D0D"/>
                </a:solidFill>
                <a:ea typeface="Times New Roman" panose="02020603050405020304" pitchFamily="18" charset="0"/>
              </a:rPr>
              <a:t>Compare with existing WSC and MELCCFP method and Langston et al. proposed method.</a:t>
            </a:r>
            <a:endParaRPr lang="en-US" sz="1800" dirty="0"/>
          </a:p>
        </p:txBody>
      </p:sp>
      <p:sp>
        <p:nvSpPr>
          <p:cNvPr id="11" name="Slide Number Placeholder 2">
            <a:extLst>
              <a:ext uri="{FF2B5EF4-FFF2-40B4-BE49-F238E27FC236}">
                <a16:creationId xmlns:a16="http://schemas.microsoft.com/office/drawing/2014/main" id="{8B8FDF99-2231-CDFC-C32A-3BBAB8487159}"/>
              </a:ext>
            </a:extLst>
          </p:cNvPr>
          <p:cNvSpPr txBox="1">
            <a:spLocks/>
          </p:cNvSpPr>
          <p:nvPr/>
        </p:nvSpPr>
        <p:spPr>
          <a:xfrm>
            <a:off x="34917" y="6356350"/>
            <a:ext cx="8032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65A7E-F9F6-4487-B24E-52725ED5CB1F}" type="slidenum">
              <a:rPr lang="en-US" smtClean="0"/>
              <a:pPr/>
              <a:t>8</a:t>
            </a:fld>
            <a:endParaRPr lang="en-US" dirty="0"/>
          </a:p>
        </p:txBody>
      </p:sp>
    </p:spTree>
    <p:extLst>
      <p:ext uri="{BB962C8B-B14F-4D97-AF65-F5344CB8AC3E}">
        <p14:creationId xmlns:p14="http://schemas.microsoft.com/office/powerpoint/2010/main" val="1498577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D2B6D6E-AA47-7D0E-28A8-26E92F5C2283}"/>
              </a:ext>
            </a:extLst>
          </p:cNvPr>
          <p:cNvSpPr/>
          <p:nvPr/>
        </p:nvSpPr>
        <p:spPr>
          <a:xfrm flipV="1">
            <a:off x="12622" y="4470400"/>
            <a:ext cx="12179378" cy="2387600"/>
          </a:xfrm>
          <a:custGeom>
            <a:avLst/>
            <a:gdLst>
              <a:gd name="connsiteX0" fmla="*/ 0 w 12179378"/>
              <a:gd name="connsiteY0" fmla="*/ 2387600 h 2387600"/>
              <a:gd name="connsiteX1" fmla="*/ 6504731 w 12179378"/>
              <a:gd name="connsiteY1" fmla="*/ 2387600 h 2387600"/>
              <a:gd name="connsiteX2" fmla="*/ 7224731 w 12179378"/>
              <a:gd name="connsiteY2" fmla="*/ 1667600 h 2387600"/>
              <a:gd name="connsiteX3" fmla="*/ 7944731 w 12179378"/>
              <a:gd name="connsiteY3" fmla="*/ 2387600 h 2387600"/>
              <a:gd name="connsiteX4" fmla="*/ 12179378 w 12179378"/>
              <a:gd name="connsiteY4" fmla="*/ 2387600 h 2387600"/>
              <a:gd name="connsiteX5" fmla="*/ 12179378 w 12179378"/>
              <a:gd name="connsiteY5" fmla="*/ 0 h 2387600"/>
              <a:gd name="connsiteX6" fmla="*/ 0 w 12179378"/>
              <a:gd name="connsiteY6" fmla="*/ 0 h 2387600"/>
              <a:gd name="connsiteX7" fmla="*/ 0 w 12179378"/>
              <a:gd name="connsiteY7" fmla="*/ 23876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9378" h="2387600">
                <a:moveTo>
                  <a:pt x="0" y="2387600"/>
                </a:moveTo>
                <a:lnTo>
                  <a:pt x="6504731" y="2387600"/>
                </a:lnTo>
                <a:cubicBezTo>
                  <a:pt x="6504731" y="1989955"/>
                  <a:pt x="6827086" y="1667600"/>
                  <a:pt x="7224731" y="1667600"/>
                </a:cubicBezTo>
                <a:cubicBezTo>
                  <a:pt x="7622376" y="1667600"/>
                  <a:pt x="7944731" y="1989955"/>
                  <a:pt x="7944731" y="2387600"/>
                </a:cubicBezTo>
                <a:lnTo>
                  <a:pt x="12179378" y="2387600"/>
                </a:lnTo>
                <a:lnTo>
                  <a:pt x="12179378" y="0"/>
                </a:lnTo>
                <a:lnTo>
                  <a:pt x="0" y="0"/>
                </a:lnTo>
                <a:lnTo>
                  <a:pt x="0" y="2387600"/>
                </a:lnTo>
                <a:close/>
              </a:path>
            </a:pathLst>
          </a:custGeom>
          <a:gradFill flip="none" rotWithShape="1">
            <a:gsLst>
              <a:gs pos="100000">
                <a:srgbClr val="B0AAAA">
                  <a:lumMod val="71000"/>
                  <a:lumOff val="29000"/>
                  <a:alpha val="69000"/>
                </a:srgbClr>
              </a:gs>
              <a:gs pos="0">
                <a:srgbClr val="B0AAAA">
                  <a:lumMod val="5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31688AB1-8BB3-DBA3-4E13-E097B51515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9799" b="31254"/>
          <a:stretch/>
        </p:blipFill>
        <p:spPr>
          <a:xfrm>
            <a:off x="9228981" y="295323"/>
            <a:ext cx="2415331" cy="940703"/>
          </a:xfrm>
          <a:prstGeom prst="rect">
            <a:avLst/>
          </a:prstGeom>
        </p:spPr>
      </p:pic>
      <p:sp>
        <p:nvSpPr>
          <p:cNvPr id="29" name="!!c1">
            <a:extLst>
              <a:ext uri="{FF2B5EF4-FFF2-40B4-BE49-F238E27FC236}">
                <a16:creationId xmlns:a16="http://schemas.microsoft.com/office/drawing/2014/main" id="{6F97D78C-3E1B-1487-DB0C-E36303C063E9}"/>
              </a:ext>
            </a:extLst>
          </p:cNvPr>
          <p:cNvSpPr>
            <a:spLocks noChangeAspect="1"/>
          </p:cNvSpPr>
          <p:nvPr/>
        </p:nvSpPr>
        <p:spPr>
          <a:xfrm>
            <a:off x="1261753" y="4950000"/>
            <a:ext cx="1080000" cy="1080000"/>
          </a:xfrm>
          <a:prstGeom prst="ellipse">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2">
            <a:extLst>
              <a:ext uri="{FF2B5EF4-FFF2-40B4-BE49-F238E27FC236}">
                <a16:creationId xmlns:a16="http://schemas.microsoft.com/office/drawing/2014/main" id="{F829167A-F80E-ABBC-B144-395B9FC31006}"/>
              </a:ext>
            </a:extLst>
          </p:cNvPr>
          <p:cNvSpPr>
            <a:spLocks noChangeAspect="1"/>
          </p:cNvSpPr>
          <p:nvPr/>
        </p:nvSpPr>
        <p:spPr>
          <a:xfrm>
            <a:off x="3975051" y="4950000"/>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3">
            <a:extLst>
              <a:ext uri="{FF2B5EF4-FFF2-40B4-BE49-F238E27FC236}">
                <a16:creationId xmlns:a16="http://schemas.microsoft.com/office/drawing/2014/main" id="{A379407B-9CAF-F10B-C012-B523CD6FFE2F}"/>
              </a:ext>
            </a:extLst>
          </p:cNvPr>
          <p:cNvSpPr>
            <a:spLocks noChangeAspect="1"/>
          </p:cNvSpPr>
          <p:nvPr/>
        </p:nvSpPr>
        <p:spPr>
          <a:xfrm>
            <a:off x="6688349" y="3942000"/>
            <a:ext cx="1080000" cy="1080000"/>
          </a:xfrm>
          <a:prstGeom prst="flowChartConnector">
            <a:avLst/>
          </a:prstGeom>
          <a:gradFill>
            <a:gsLst>
              <a:gs pos="0">
                <a:srgbClr val="B9B2BA"/>
              </a:gs>
              <a:gs pos="100000">
                <a:srgbClr val="D2B299"/>
              </a:gs>
            </a:gsLst>
            <a:lin ang="5400000" scaled="1"/>
          </a:gradFill>
          <a:ln>
            <a:solidFill>
              <a:srgbClr val="A53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4">
            <a:extLst>
              <a:ext uri="{FF2B5EF4-FFF2-40B4-BE49-F238E27FC236}">
                <a16:creationId xmlns:a16="http://schemas.microsoft.com/office/drawing/2014/main" id="{7753F283-5D13-9BDA-237E-0105C8761D80}"/>
              </a:ext>
            </a:extLst>
          </p:cNvPr>
          <p:cNvSpPr>
            <a:spLocks noChangeAspect="1"/>
          </p:cNvSpPr>
          <p:nvPr/>
        </p:nvSpPr>
        <p:spPr>
          <a:xfrm>
            <a:off x="9401646" y="4950000"/>
            <a:ext cx="1080000" cy="1080000"/>
          </a:xfrm>
          <a:prstGeom prst="flowChartConnector">
            <a:avLst/>
          </a:prstGeom>
          <a:gradFill>
            <a:gsLst>
              <a:gs pos="0">
                <a:srgbClr val="B9B2BA"/>
              </a:gs>
              <a:gs pos="100000">
                <a:srgbClr val="D2B29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1" descr="A black background with a black square&#10;&#10;Description automatically generated with medium confidence">
            <a:extLst>
              <a:ext uri="{FF2B5EF4-FFF2-40B4-BE49-F238E27FC236}">
                <a16:creationId xmlns:a16="http://schemas.microsoft.com/office/drawing/2014/main" id="{140A79B0-F21D-9A51-A6CE-58B513EA2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328" y="5129539"/>
            <a:ext cx="720000" cy="720000"/>
          </a:xfrm>
          <a:prstGeom prst="rect">
            <a:avLst/>
          </a:prstGeom>
        </p:spPr>
      </p:pic>
      <p:pic>
        <p:nvPicPr>
          <p:cNvPr id="33" name="!!p2" descr="A black background with a black square&#10;&#10;Description automatically generated with medium confidence">
            <a:extLst>
              <a:ext uri="{FF2B5EF4-FFF2-40B4-BE49-F238E27FC236}">
                <a16:creationId xmlns:a16="http://schemas.microsoft.com/office/drawing/2014/main" id="{80652ED4-FAC5-C583-7127-BDA3A1137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051" y="5122477"/>
            <a:ext cx="720000" cy="720000"/>
          </a:xfrm>
          <a:prstGeom prst="rect">
            <a:avLst/>
          </a:prstGeom>
        </p:spPr>
      </p:pic>
      <p:pic>
        <p:nvPicPr>
          <p:cNvPr id="9" name="!!p3" descr="A black background with a black square&#10;&#10;Description automatically generated with medium confidence">
            <a:extLst>
              <a:ext uri="{FF2B5EF4-FFF2-40B4-BE49-F238E27FC236}">
                <a16:creationId xmlns:a16="http://schemas.microsoft.com/office/drawing/2014/main" id="{F1E0D993-F393-26C2-D1F9-487196E400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3348" y="4103338"/>
            <a:ext cx="720000" cy="720000"/>
          </a:xfrm>
          <a:prstGeom prst="rect">
            <a:avLst/>
          </a:prstGeom>
        </p:spPr>
      </p:pic>
      <p:pic>
        <p:nvPicPr>
          <p:cNvPr id="8" name="!!p4">
            <a:extLst>
              <a:ext uri="{FF2B5EF4-FFF2-40B4-BE49-F238E27FC236}">
                <a16:creationId xmlns:a16="http://schemas.microsoft.com/office/drawing/2014/main" id="{56EEA5FB-0714-6C87-D96E-21E1B458A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646" y="5129539"/>
            <a:ext cx="720000" cy="720000"/>
          </a:xfrm>
          <a:prstGeom prst="rect">
            <a:avLst/>
          </a:prstGeom>
        </p:spPr>
      </p:pic>
      <p:sp>
        <p:nvSpPr>
          <p:cNvPr id="37" name="!!Title 1">
            <a:extLst>
              <a:ext uri="{FF2B5EF4-FFF2-40B4-BE49-F238E27FC236}">
                <a16:creationId xmlns:a16="http://schemas.microsoft.com/office/drawing/2014/main" id="{EE417954-2519-D4D5-EE8B-AC976E3FCB18}"/>
              </a:ext>
            </a:extLst>
          </p:cNvPr>
          <p:cNvSpPr txBox="1">
            <a:spLocks/>
          </p:cNvSpPr>
          <p:nvPr/>
        </p:nvSpPr>
        <p:spPr>
          <a:xfrm>
            <a:off x="547687" y="2005012"/>
            <a:ext cx="11096625" cy="142398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6000" b="1" dirty="0" err="1"/>
              <a:t>Méthodologie</a:t>
            </a:r>
            <a:endParaRPr lang="en-US" sz="3000" b="1" dirty="0"/>
          </a:p>
        </p:txBody>
      </p:sp>
      <p:sp>
        <p:nvSpPr>
          <p:cNvPr id="11" name="Rectangle: Rounded Corners 10">
            <a:extLst>
              <a:ext uri="{FF2B5EF4-FFF2-40B4-BE49-F238E27FC236}">
                <a16:creationId xmlns:a16="http://schemas.microsoft.com/office/drawing/2014/main" id="{09BB8BD6-2367-2C11-9752-211CF10E0AD4}"/>
              </a:ext>
            </a:extLst>
          </p:cNvPr>
          <p:cNvSpPr/>
          <p:nvPr/>
        </p:nvSpPr>
        <p:spPr>
          <a:xfrm>
            <a:off x="347233" y="1523507"/>
            <a:ext cx="714066" cy="94070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D3C74DE0-9813-B654-4E04-27F2613692D2}"/>
              </a:ext>
            </a:extLst>
          </p:cNvPr>
          <p:cNvSpPr/>
          <p:nvPr/>
        </p:nvSpPr>
        <p:spPr>
          <a:xfrm>
            <a:off x="434266" y="1900193"/>
            <a:ext cx="540000" cy="540000"/>
          </a:xfrm>
          <a:prstGeom prst="flowChartConnec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13" name="Flowchart: Connector 12">
            <a:extLst>
              <a:ext uri="{FF2B5EF4-FFF2-40B4-BE49-F238E27FC236}">
                <a16:creationId xmlns:a16="http://schemas.microsoft.com/office/drawing/2014/main" id="{9F0429E9-9392-52D3-F34F-28AD9A5DBD9A}"/>
              </a:ext>
            </a:extLst>
          </p:cNvPr>
          <p:cNvSpPr/>
          <p:nvPr/>
        </p:nvSpPr>
        <p:spPr>
          <a:xfrm>
            <a:off x="434266" y="1900193"/>
            <a:ext cx="540000" cy="540000"/>
          </a:xfrm>
          <a:prstGeom prst="flowChartConnec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14" name="Flowchart: Connector 13">
            <a:extLst>
              <a:ext uri="{FF2B5EF4-FFF2-40B4-BE49-F238E27FC236}">
                <a16:creationId xmlns:a16="http://schemas.microsoft.com/office/drawing/2014/main" id="{E144DD5A-CA3E-347B-DD35-09609A3EA25E}"/>
              </a:ext>
            </a:extLst>
          </p:cNvPr>
          <p:cNvSpPr/>
          <p:nvPr/>
        </p:nvSpPr>
        <p:spPr>
          <a:xfrm>
            <a:off x="434266" y="1900193"/>
            <a:ext cx="540000" cy="540000"/>
          </a:xfrm>
          <a:prstGeom prst="flowChartConnec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15" name="Flowchart: Connector 14">
            <a:extLst>
              <a:ext uri="{FF2B5EF4-FFF2-40B4-BE49-F238E27FC236}">
                <a16:creationId xmlns:a16="http://schemas.microsoft.com/office/drawing/2014/main" id="{B0311C83-67B4-FF3E-B803-AF11B309ED76}"/>
              </a:ext>
            </a:extLst>
          </p:cNvPr>
          <p:cNvSpPr/>
          <p:nvPr/>
        </p:nvSpPr>
        <p:spPr>
          <a:xfrm>
            <a:off x="434266" y="1900193"/>
            <a:ext cx="540000" cy="540000"/>
          </a:xfrm>
          <a:prstGeom prst="flowChartConnec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16" name="Flowchart: Connector 15">
            <a:extLst>
              <a:ext uri="{FF2B5EF4-FFF2-40B4-BE49-F238E27FC236}">
                <a16:creationId xmlns:a16="http://schemas.microsoft.com/office/drawing/2014/main" id="{625D8E0A-4CF0-FC02-CFEC-AD02D6BEEF5F}"/>
              </a:ext>
            </a:extLst>
          </p:cNvPr>
          <p:cNvSpPr/>
          <p:nvPr/>
        </p:nvSpPr>
        <p:spPr>
          <a:xfrm>
            <a:off x="434266" y="1900193"/>
            <a:ext cx="540000" cy="540000"/>
          </a:xfrm>
          <a:prstGeom prst="flowChartConnec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17" name="Flowchart: Connector 16">
            <a:extLst>
              <a:ext uri="{FF2B5EF4-FFF2-40B4-BE49-F238E27FC236}">
                <a16:creationId xmlns:a16="http://schemas.microsoft.com/office/drawing/2014/main" id="{9739E43C-BA99-2F3C-9347-69A2D24E24AF}"/>
              </a:ext>
            </a:extLst>
          </p:cNvPr>
          <p:cNvSpPr/>
          <p:nvPr/>
        </p:nvSpPr>
        <p:spPr>
          <a:xfrm>
            <a:off x="434266" y="1900193"/>
            <a:ext cx="540000" cy="540000"/>
          </a:xfrm>
          <a:prstGeom prst="flowChartConnec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a:t>
            </a:r>
          </a:p>
        </p:txBody>
      </p:sp>
    </p:spTree>
    <p:extLst>
      <p:ext uri="{BB962C8B-B14F-4D97-AF65-F5344CB8AC3E}">
        <p14:creationId xmlns:p14="http://schemas.microsoft.com/office/powerpoint/2010/main" val="412214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215D99698744F87018B4FDE36902B" ma:contentTypeVersion="11" ma:contentTypeDescription="Crée un document." ma:contentTypeScope="" ma:versionID="d38d23efdd841c70f3162f53c00be38d">
  <xsd:schema xmlns:xsd="http://www.w3.org/2001/XMLSchema" xmlns:xs="http://www.w3.org/2001/XMLSchema" xmlns:p="http://schemas.microsoft.com/office/2006/metadata/properties" xmlns:ns2="615a70c6-73da-4d47-b10c-0af44b5393b4" xmlns:ns3="aba5c698-38a1-4c47-9178-77606d6ce4af" targetNamespace="http://schemas.microsoft.com/office/2006/metadata/properties" ma:root="true" ma:fieldsID="c2fc47b36b22bc69f00384f62c8d4535" ns2:_="" ns3:_="">
    <xsd:import namespace="615a70c6-73da-4d47-b10c-0af44b5393b4"/>
    <xsd:import namespace="aba5c698-38a1-4c47-9178-77606d6ce4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5a70c6-73da-4d47-b10c-0af44b539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9954b022-e60c-4520-b4e3-cc3d5e4f1648"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a5c698-38a1-4c47-9178-77606d6ce4a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4aca5ea-7c35-47a0-8e87-8e3dcec14119}" ma:internalName="TaxCatchAll" ma:showField="CatchAllData" ma:web="aba5c698-38a1-4c47-9178-77606d6ce4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5a70c6-73da-4d47-b10c-0af44b5393b4">
      <Terms xmlns="http://schemas.microsoft.com/office/infopath/2007/PartnerControls"/>
    </lcf76f155ced4ddcb4097134ff3c332f>
    <TaxCatchAll xmlns="aba5c698-38a1-4c47-9178-77606d6ce4af" xsi:nil="true"/>
  </documentManagement>
</p:properties>
</file>

<file path=customXml/itemProps1.xml><?xml version="1.0" encoding="utf-8"?>
<ds:datastoreItem xmlns:ds="http://schemas.openxmlformats.org/officeDocument/2006/customXml" ds:itemID="{0D7C3CDB-F83C-4B94-8793-E6BF6D964294}"/>
</file>

<file path=customXml/itemProps2.xml><?xml version="1.0" encoding="utf-8"?>
<ds:datastoreItem xmlns:ds="http://schemas.openxmlformats.org/officeDocument/2006/customXml" ds:itemID="{696E937E-21A4-4EA7-96FF-A907EFE904D3}"/>
</file>

<file path=customXml/itemProps3.xml><?xml version="1.0" encoding="utf-8"?>
<ds:datastoreItem xmlns:ds="http://schemas.openxmlformats.org/officeDocument/2006/customXml" ds:itemID="{BE242A1E-E8A8-4224-A364-BDC0C9DFADC3}"/>
</file>

<file path=docProps/app.xml><?xml version="1.0" encoding="utf-8"?>
<Properties xmlns="http://schemas.openxmlformats.org/officeDocument/2006/extended-properties" xmlns:vt="http://schemas.openxmlformats.org/officeDocument/2006/docPropsVTypes">
  <TotalTime>5618</TotalTime>
  <Words>4087</Words>
  <Application>Microsoft Office PowerPoint</Application>
  <PresentationFormat>Widescreen</PresentationFormat>
  <Paragraphs>512</Paragraphs>
  <Slides>28</Slides>
  <Notes>28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Arial</vt:lpstr>
      <vt:lpstr>Arial Narrow</vt:lpstr>
      <vt:lpstr>Cambria Math</vt:lpstr>
      <vt:lpstr>Times New Roman</vt:lpstr>
      <vt:lpstr>Wingdings</vt:lpstr>
      <vt:lpstr>Office Theme</vt:lpstr>
      <vt:lpstr>Estimation, basée sur les modèles, du débit affecté par la glace à partir de mesures hivernales limitées Pattern-based estimation of ice-affected discharge from limited winter measurements</vt:lpstr>
      <vt:lpstr>PowerPoint Presentation</vt:lpstr>
      <vt:lpstr>Inondations hivernales au Canada et au Québec Winter Floods in Canada and Quebec</vt:lpstr>
      <vt:lpstr>L'effet de refoulement The Backwater Effect</vt:lpstr>
      <vt:lpstr>Mesures sous la glace Measuring Under Ice</vt:lpstr>
      <vt:lpstr>Vue conceptuelle Conceptual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Novel Artificial Intelligence Stochastic Approach to Predict Spatio-Temporal Changes of the Hydro-Climatic Variables Under Future Climate Conditions</dc:title>
  <dc:creator>Mohammad Zeynoddin</dc:creator>
  <cp:lastModifiedBy>Mohammad Zeynoddin</cp:lastModifiedBy>
  <cp:revision>4</cp:revision>
  <cp:lastPrinted>2025-11-12T21:15:33Z</cp:lastPrinted>
  <dcterms:created xsi:type="dcterms:W3CDTF">2024-04-10T00:09:56Z</dcterms:created>
  <dcterms:modified xsi:type="dcterms:W3CDTF">2025-11-17T23:56:17Z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0x0101005B8215D99698744F87018B4FDE36902B</vt:lpwstr>
  </property>
</Properties>
</file>